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60" r:id="rId3"/>
    <p:sldId id="257" r:id="rId4"/>
    <p:sldId id="261" r:id="rId5"/>
    <p:sldId id="258" r:id="rId6"/>
    <p:sldId id="259"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5E36F4-F1F7-4D6F-8F9E-BADAB8EC956E}" type="datetimeFigureOut">
              <a:rPr lang="ru-RU" smtClean="0"/>
              <a:t>02.01.2013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E83D16-6110-40A0-8D9A-74A509250C67}" type="slidenum">
              <a:rPr lang="ru-RU" smtClean="0"/>
              <a:t>‹#›</a:t>
            </a:fld>
            <a:endParaRPr lang="ru-RU"/>
          </a:p>
        </p:txBody>
      </p:sp>
    </p:spTree>
    <p:extLst>
      <p:ext uri="{BB962C8B-B14F-4D97-AF65-F5344CB8AC3E}">
        <p14:creationId xmlns:p14="http://schemas.microsoft.com/office/powerpoint/2010/main" val="3006594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3E83D16-6110-40A0-8D9A-74A509250C67}" type="slidenum">
              <a:rPr lang="ru-RU" smtClean="0"/>
              <a:t>3</a:t>
            </a:fld>
            <a:endParaRPr lang="ru-RU"/>
          </a:p>
        </p:txBody>
      </p:sp>
    </p:spTree>
    <p:extLst>
      <p:ext uri="{BB962C8B-B14F-4D97-AF65-F5344CB8AC3E}">
        <p14:creationId xmlns:p14="http://schemas.microsoft.com/office/powerpoint/2010/main" val="1125526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02.01.2013</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25C68B6-61C2-468F-89AB-4B9F7531AA6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02.01.2013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02.01.2013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02.01.2013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02.01.2013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02.01.2013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02.01.2013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02.01.2013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02.01.2013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02.01.2013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106E36-FD25-4E2D-B0AA-010F637433A0}" type="datetimeFigureOut">
              <a:rPr lang="ru-RU" smtClean="0"/>
              <a:pPr/>
              <a:t>02.01.2013</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142976" y="1000108"/>
            <a:ext cx="6142587" cy="923330"/>
          </a:xfrm>
          <a:prstGeom prst="rect">
            <a:avLst/>
          </a:prstGeom>
          <a:noFill/>
        </p:spPr>
        <p:txBody>
          <a:bodyPr wrap="square" lIns="91440" tIns="45720" rIns="91440" bIns="45720">
            <a:spAutoFit/>
          </a:bodyPr>
          <a:lstStyle/>
          <a:p>
            <a:pPr algn="ctr"/>
            <a:r>
              <a:rPr lang="ru-RU"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«Круглые числа»</a:t>
            </a:r>
            <a:endParaRPr lang="ru-RU"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14338" name="Picture 2" descr="http://im6-tub-ru.yandex.net/i?id=188300940-54-72&amp;n=21"/>
          <p:cNvPicPr>
            <a:picLocks noChangeAspect="1" noChangeArrowheads="1"/>
          </p:cNvPicPr>
          <p:nvPr/>
        </p:nvPicPr>
        <p:blipFill>
          <a:blip r:embed="rId2"/>
          <a:srcRect/>
          <a:stretch>
            <a:fillRect/>
          </a:stretch>
        </p:blipFill>
        <p:spPr bwMode="auto">
          <a:xfrm>
            <a:off x="2000232" y="4071942"/>
            <a:ext cx="1428750" cy="1428750"/>
          </a:xfrm>
          <a:prstGeom prst="rect">
            <a:avLst/>
          </a:prstGeom>
          <a:noFill/>
        </p:spPr>
      </p:pic>
      <p:pic>
        <p:nvPicPr>
          <p:cNvPr id="14340" name="Picture 4" descr="http://im0-tub-ru.yandex.net/i?id=174731087-41-72&amp;n=21"/>
          <p:cNvPicPr>
            <a:picLocks noChangeAspect="1" noChangeArrowheads="1"/>
          </p:cNvPicPr>
          <p:nvPr/>
        </p:nvPicPr>
        <p:blipFill>
          <a:blip r:embed="rId3"/>
          <a:srcRect/>
          <a:stretch>
            <a:fillRect/>
          </a:stretch>
        </p:blipFill>
        <p:spPr bwMode="auto">
          <a:xfrm>
            <a:off x="142844" y="2571744"/>
            <a:ext cx="1428750" cy="1428750"/>
          </a:xfrm>
          <a:prstGeom prst="rect">
            <a:avLst/>
          </a:prstGeom>
          <a:noFill/>
        </p:spPr>
      </p:pic>
      <p:pic>
        <p:nvPicPr>
          <p:cNvPr id="14342" name="Picture 6" descr="http://im6-tub-ru.yandex.net/i?id=188269108-46-72&amp;n=21"/>
          <p:cNvPicPr>
            <a:picLocks noChangeAspect="1" noChangeArrowheads="1"/>
          </p:cNvPicPr>
          <p:nvPr/>
        </p:nvPicPr>
        <p:blipFill>
          <a:blip r:embed="rId4"/>
          <a:srcRect/>
          <a:stretch>
            <a:fillRect/>
          </a:stretch>
        </p:blipFill>
        <p:spPr bwMode="auto">
          <a:xfrm>
            <a:off x="3929058" y="2571744"/>
            <a:ext cx="1428750" cy="1428750"/>
          </a:xfrm>
          <a:prstGeom prst="rect">
            <a:avLst/>
          </a:prstGeom>
          <a:noFill/>
        </p:spPr>
      </p:pic>
      <p:pic>
        <p:nvPicPr>
          <p:cNvPr id="14344" name="Picture 8" descr="http://im8-tub-ru.yandex.net/i?id=124798258-04-72&amp;n=21"/>
          <p:cNvPicPr>
            <a:picLocks noChangeAspect="1" noChangeArrowheads="1"/>
          </p:cNvPicPr>
          <p:nvPr/>
        </p:nvPicPr>
        <p:blipFill>
          <a:blip r:embed="rId5"/>
          <a:srcRect/>
          <a:stretch>
            <a:fillRect/>
          </a:stretch>
        </p:blipFill>
        <p:spPr bwMode="auto">
          <a:xfrm>
            <a:off x="5929322" y="4071942"/>
            <a:ext cx="1428750" cy="1428750"/>
          </a:xfrm>
          <a:prstGeom prst="rect">
            <a:avLst/>
          </a:prstGeom>
          <a:noFill/>
        </p:spPr>
      </p:pic>
      <p:pic>
        <p:nvPicPr>
          <p:cNvPr id="14346" name="Picture 10" descr="http://im8-tub-ru.yandex.net/i?id=188223382-40-72&amp;n=21"/>
          <p:cNvPicPr>
            <a:picLocks noChangeAspect="1" noChangeArrowheads="1"/>
          </p:cNvPicPr>
          <p:nvPr/>
        </p:nvPicPr>
        <p:blipFill>
          <a:blip r:embed="rId6"/>
          <a:srcRect/>
          <a:stretch>
            <a:fillRect/>
          </a:stretch>
        </p:blipFill>
        <p:spPr bwMode="auto">
          <a:xfrm>
            <a:off x="7572396" y="2428868"/>
            <a:ext cx="1428750" cy="1428750"/>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0" fill="hold"/>
                                        <p:tgtEl>
                                          <p:spTgt spid="6">
                                            <p:txEl>
                                              <p:pRg st="0" end="0"/>
                                            </p:txEl>
                                          </p:spTgt>
                                        </p:tgtEl>
                                        <p:attrNameLst>
                                          <p:attrName>ppt_w</p:attrName>
                                        </p:attrNameLst>
                                      </p:cBhvr>
                                      <p:tavLst>
                                        <p:tav tm="0" fmla="#ppt_w*sin(2.5*pi*$)">
                                          <p:val>
                                            <p:fltVal val="0"/>
                                          </p:val>
                                        </p:tav>
                                        <p:tav tm="100000">
                                          <p:val>
                                            <p:fltVal val="1"/>
                                          </p:val>
                                        </p:tav>
                                      </p:tavLst>
                                    </p:anim>
                                    <p:anim calcmode="lin" valueType="num">
                                      <p:cBhvr>
                                        <p:cTn id="8" dur="5000" fill="hold"/>
                                        <p:tgtEl>
                                          <p:spTgt spid="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14340"/>
                                        </p:tgtEl>
                                        <p:attrNameLst>
                                          <p:attrName>style.visibility</p:attrName>
                                        </p:attrNameLst>
                                      </p:cBhvr>
                                      <p:to>
                                        <p:strVal val="visible"/>
                                      </p:to>
                                    </p:set>
                                    <p:animEffect transition="in" filter="wheel(4)">
                                      <p:cBhvr>
                                        <p:cTn id="13" dur="500"/>
                                        <p:tgtEl>
                                          <p:spTgt spid="14340"/>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4" fill="hold" nodeType="clickEffect">
                                  <p:stCondLst>
                                    <p:cond delay="0"/>
                                  </p:stCondLst>
                                  <p:childTnLst>
                                    <p:set>
                                      <p:cBhvr>
                                        <p:cTn id="17" dur="1" fill="hold">
                                          <p:stCondLst>
                                            <p:cond delay="0"/>
                                          </p:stCondLst>
                                        </p:cTn>
                                        <p:tgtEl>
                                          <p:spTgt spid="14338"/>
                                        </p:tgtEl>
                                        <p:attrNameLst>
                                          <p:attrName>style.visibility</p:attrName>
                                        </p:attrNameLst>
                                      </p:cBhvr>
                                      <p:to>
                                        <p:strVal val="visible"/>
                                      </p:to>
                                    </p:set>
                                    <p:animEffect transition="in" filter="wheel(4)">
                                      <p:cBhvr>
                                        <p:cTn id="18" dur="500"/>
                                        <p:tgtEl>
                                          <p:spTgt spid="14338"/>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4" fill="hold" nodeType="clickEffect">
                                  <p:stCondLst>
                                    <p:cond delay="0"/>
                                  </p:stCondLst>
                                  <p:childTnLst>
                                    <p:set>
                                      <p:cBhvr>
                                        <p:cTn id="22" dur="1" fill="hold">
                                          <p:stCondLst>
                                            <p:cond delay="0"/>
                                          </p:stCondLst>
                                        </p:cTn>
                                        <p:tgtEl>
                                          <p:spTgt spid="14342"/>
                                        </p:tgtEl>
                                        <p:attrNameLst>
                                          <p:attrName>style.visibility</p:attrName>
                                        </p:attrNameLst>
                                      </p:cBhvr>
                                      <p:to>
                                        <p:strVal val="visible"/>
                                      </p:to>
                                    </p:set>
                                    <p:animEffect transition="in" filter="wheel(4)">
                                      <p:cBhvr>
                                        <p:cTn id="23" dur="500"/>
                                        <p:tgtEl>
                                          <p:spTgt spid="14342"/>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nodeType="clickEffect">
                                  <p:stCondLst>
                                    <p:cond delay="0"/>
                                  </p:stCondLst>
                                  <p:childTnLst>
                                    <p:set>
                                      <p:cBhvr>
                                        <p:cTn id="27" dur="1" fill="hold">
                                          <p:stCondLst>
                                            <p:cond delay="0"/>
                                          </p:stCondLst>
                                        </p:cTn>
                                        <p:tgtEl>
                                          <p:spTgt spid="14344"/>
                                        </p:tgtEl>
                                        <p:attrNameLst>
                                          <p:attrName>style.visibility</p:attrName>
                                        </p:attrNameLst>
                                      </p:cBhvr>
                                      <p:to>
                                        <p:strVal val="visible"/>
                                      </p:to>
                                    </p:set>
                                    <p:animEffect transition="in" filter="wheel(4)">
                                      <p:cBhvr>
                                        <p:cTn id="28" dur="500"/>
                                        <p:tgtEl>
                                          <p:spTgt spid="14344"/>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4" fill="hold" nodeType="clickEffect">
                                  <p:stCondLst>
                                    <p:cond delay="0"/>
                                  </p:stCondLst>
                                  <p:childTnLst>
                                    <p:set>
                                      <p:cBhvr>
                                        <p:cTn id="32" dur="1" fill="hold">
                                          <p:stCondLst>
                                            <p:cond delay="0"/>
                                          </p:stCondLst>
                                        </p:cTn>
                                        <p:tgtEl>
                                          <p:spTgt spid="14346"/>
                                        </p:tgtEl>
                                        <p:attrNameLst>
                                          <p:attrName>style.visibility</p:attrName>
                                        </p:attrNameLst>
                                      </p:cBhvr>
                                      <p:to>
                                        <p:strVal val="visible"/>
                                      </p:to>
                                    </p:set>
                                    <p:animEffect transition="in" filter="wheel(4)">
                                      <p:cBhvr>
                                        <p:cTn id="33" dur="500"/>
                                        <p:tgtEl>
                                          <p:spTgt spid="143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Что такое круглые числа?</a:t>
            </a:r>
            <a:endParaRPr lang="ru-RU" dirty="0"/>
          </a:p>
        </p:txBody>
      </p:sp>
      <p:sp>
        <p:nvSpPr>
          <p:cNvPr id="4" name="Прямоугольник 3"/>
          <p:cNvSpPr/>
          <p:nvPr/>
        </p:nvSpPr>
        <p:spPr>
          <a:xfrm>
            <a:off x="2915816" y="1340768"/>
            <a:ext cx="6048672" cy="526297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ru-RU" sz="2400" dirty="0" smtClean="0">
                <a:solidFill>
                  <a:srgbClr val="990099"/>
                </a:solidFill>
              </a:rPr>
              <a:t>Мы рассмотрим группу чисел, которая называется – «круглые числа». Чтобы понять, что такое круглое число, давайте возьмем реальные предметы, например, количество домов в городе. Это количество может быть 23, 234, 500, 534, 700, 800, 957. Чем больше город, тем больше количество домов. Но нас сейчас интересует сам вид представленных чисел. Если вы внимательно посмотрите, то увидите, что среди перечисленных выше чисел, есть числа, которые по виду явно отличаются от других. Это числа 500, 700 и 800.</a:t>
            </a:r>
          </a:p>
          <a:p>
            <a:r>
              <a:rPr lang="ru-RU" sz="2400" dirty="0" smtClean="0">
                <a:solidFill>
                  <a:srgbClr val="990099"/>
                </a:solidFill>
              </a:rPr>
              <a:t>Такие числа называются круглыми числами.</a:t>
            </a:r>
            <a:endParaRPr lang="ru-RU" sz="2400" dirty="0">
              <a:solidFill>
                <a:srgbClr val="990099"/>
              </a:solidFill>
            </a:endParaRPr>
          </a:p>
        </p:txBody>
      </p:sp>
      <p:pic>
        <p:nvPicPr>
          <p:cNvPr id="5" name="Picture 2" descr="http://www.russianmagnets.com/public/katalog/Posobija/Cards_Kruglie_Chisla_all.jpg"/>
          <p:cNvPicPr>
            <a:picLocks noChangeAspect="1" noChangeArrowheads="1"/>
          </p:cNvPicPr>
          <p:nvPr/>
        </p:nvPicPr>
        <p:blipFill>
          <a:blip r:embed="rId2"/>
          <a:srcRect/>
          <a:stretch>
            <a:fillRect/>
          </a:stretch>
        </p:blipFill>
        <p:spPr bwMode="auto">
          <a:xfrm>
            <a:off x="357158" y="2643182"/>
            <a:ext cx="2419350" cy="3857625"/>
          </a:xfrm>
          <a:prstGeom prst="rect">
            <a:avLst/>
          </a:prstGeom>
          <a:noFill/>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Scale>
                                      <p:cBhvr>
                                        <p:cTn id="14" dur="1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4">
                                            <p:txEl>
                                              <p:pRg st="0" end="0"/>
                                            </p:txEl>
                                          </p:spTgt>
                                        </p:tgtEl>
                                        <p:attrNameLst>
                                          <p:attrName>ppt_x</p:attrName>
                                          <p:attrName>ppt_y</p:attrName>
                                        </p:attrNameLst>
                                      </p:cBhvr>
                                    </p:animMotion>
                                    <p:animEffect transition="in" filter="fade">
                                      <p:cBhvr>
                                        <p:cTn id="16" dur="1000"/>
                                        <p:tgtEl>
                                          <p:spTgt spid="4">
                                            <p:txEl>
                                              <p:pRg st="0" end="0"/>
                                            </p:txEl>
                                          </p:spTgt>
                                        </p:tgtEl>
                                      </p:cBhvr>
                                    </p:animEffect>
                                  </p:childTnLst>
                                </p:cTn>
                              </p:par>
                              <p:par>
                                <p:cTn id="17" presetID="52" presetClass="entr" presetSubtype="0" fill="hold" nodeType="with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Scale>
                                      <p:cBhvr>
                                        <p:cTn id="19" dur="1000" decel="50000" fill="hold">
                                          <p:stCondLst>
                                            <p:cond delay="0"/>
                                          </p:stCondLst>
                                        </p:cTn>
                                        <p:tgtEl>
                                          <p:spTgt spid="4">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4">
                                            <p:txEl>
                                              <p:pRg st="1" end="1"/>
                                            </p:txEl>
                                          </p:spTgt>
                                        </p:tgtEl>
                                        <p:attrNameLst>
                                          <p:attrName>ppt_x</p:attrName>
                                          <p:attrName>ppt_y</p:attrName>
                                        </p:attrNameLst>
                                      </p:cBhvr>
                                    </p:animMotion>
                                    <p:animEffect transition="in" filter="fade">
                                      <p:cBhvr>
                                        <p:cTn id="21" dur="1000"/>
                                        <p:tgtEl>
                                          <p:spTgt spid="4">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5" presetClass="entr" presetSubtype="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2000"/>
                                        <p:tgtEl>
                                          <p:spTgt spid="5"/>
                                        </p:tgtEl>
                                      </p:cBhvr>
                                    </p:animEffect>
                                    <p:anim calcmode="lin" valueType="num">
                                      <p:cBhvr>
                                        <p:cTn id="27" dur="2000" fill="hold"/>
                                        <p:tgtEl>
                                          <p:spTgt spid="5"/>
                                        </p:tgtEl>
                                        <p:attrNameLst>
                                          <p:attrName>style.rotation</p:attrName>
                                        </p:attrNameLst>
                                      </p:cBhvr>
                                      <p:tavLst>
                                        <p:tav tm="0">
                                          <p:val>
                                            <p:fltVal val="720"/>
                                          </p:val>
                                        </p:tav>
                                        <p:tav tm="100000">
                                          <p:val>
                                            <p:fltVal val="0"/>
                                          </p:val>
                                        </p:tav>
                                      </p:tavLst>
                                    </p:anim>
                                    <p:anim calcmode="lin" valueType="num">
                                      <p:cBhvr>
                                        <p:cTn id="28" dur="2000" fill="hold"/>
                                        <p:tgtEl>
                                          <p:spTgt spid="5"/>
                                        </p:tgtEl>
                                        <p:attrNameLst>
                                          <p:attrName>ppt_h</p:attrName>
                                        </p:attrNameLst>
                                      </p:cBhvr>
                                      <p:tavLst>
                                        <p:tav tm="0">
                                          <p:val>
                                            <p:fltVal val="0"/>
                                          </p:val>
                                        </p:tav>
                                        <p:tav tm="100000">
                                          <p:val>
                                            <p:strVal val="#ppt_h"/>
                                          </p:val>
                                        </p:tav>
                                      </p:tavLst>
                                    </p:anim>
                                    <p:anim calcmode="lin" valueType="num">
                                      <p:cBhvr>
                                        <p:cTn id="29" dur="2000" fill="hold"/>
                                        <p:tgtEl>
                                          <p:spTgt spid="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71472" y="357166"/>
            <a:ext cx="4288560" cy="5078313"/>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p>
            <a:pPr>
              <a:lnSpc>
                <a:spcPct val="150000"/>
              </a:lnSpc>
            </a:pPr>
            <a:r>
              <a:rPr lang="ru-RU"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rPr>
              <a:t>Круглыми числами относительно некоторой позиционной системы счисления называют степени её основания</a:t>
            </a:r>
            <a:r>
              <a:rPr lang="ru-RU"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rPr>
              <a:t>.</a:t>
            </a:r>
          </a:p>
          <a:p>
            <a:pPr>
              <a:lnSpc>
                <a:spcPct val="150000"/>
              </a:lnSpc>
            </a:pPr>
            <a:r>
              <a:rPr lang="ru-RU"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rPr>
              <a:t> В </a:t>
            </a:r>
            <a:r>
              <a:rPr lang="ru-RU" b="1" cap="all"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rPr>
              <a:t>этой системе счисления такие числа записываются как единица с последующими нулями. Количество нулей справа от единицы равно показателю степени основания.</a:t>
            </a:r>
            <a:endParaRPr lang="ru-RU" b="1" cap="all"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endParaRPr>
          </a:p>
        </p:txBody>
      </p:sp>
      <p:pic>
        <p:nvPicPr>
          <p:cNvPr id="1026" name="Picture 2" descr="D:\Desktop\проект\openleson.jpg"/>
          <p:cNvPicPr>
            <a:picLocks noChangeAspect="1" noChangeArrowheads="1"/>
          </p:cNvPicPr>
          <p:nvPr/>
        </p:nvPicPr>
        <p:blipFill>
          <a:blip r:embed="rId3"/>
          <a:srcRect/>
          <a:stretch>
            <a:fillRect/>
          </a:stretch>
        </p:blipFill>
        <p:spPr bwMode="auto">
          <a:xfrm>
            <a:off x="5167409" y="2852936"/>
            <a:ext cx="3614736" cy="3309934"/>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4">
                                            <p:txEl>
                                              <p:pRg st="0" end="0"/>
                                            </p:txEl>
                                          </p:spTgt>
                                        </p:tgtEl>
                                        <p:attrNameLst>
                                          <p:attrName>ppt_x</p:attrName>
                                        </p:attrNameLst>
                                      </p:cBhvr>
                                    </p:anim>
                                    <p:anim from="0" to="-1.0" calcmode="lin" valueType="num">
                                      <p:cBhvr>
                                        <p:cTn id="8" dur="200" decel="50000" autoRev="1" fill="hold">
                                          <p:stCondLst>
                                            <p:cond delay="600"/>
                                          </p:stCondLst>
                                        </p:cTn>
                                        <p:tgtEl>
                                          <p:spTgt spid="4">
                                            <p:txEl>
                                              <p:pRg st="0" end="0"/>
                                            </p:txEl>
                                          </p:spTgt>
                                        </p:tgtEl>
                                        <p:attrNameLst>
                                          <p:attrName>xshear</p:attrName>
                                        </p:attrNameLst>
                                      </p:cBhvr>
                                    </p:anim>
                                    <p:animScale>
                                      <p:cBhvr>
                                        <p:cTn id="9" dur="200" decel="100000" autoRev="1" fill="hold">
                                          <p:stCondLst>
                                            <p:cond delay="600"/>
                                          </p:stCondLst>
                                        </p:cTn>
                                        <p:tgtEl>
                                          <p:spTgt spid="4">
                                            <p:txEl>
                                              <p:pRg st="0" end="0"/>
                                            </p:txEl>
                                          </p:spTgt>
                                        </p:tgtEl>
                                      </p:cBhvr>
                                      <p:from x="100000" y="100000"/>
                                      <p:to x="80000" y="100000"/>
                                    </p:animScale>
                                    <p:anim by="(#ppt_h/3+#ppt_w*0.1)" calcmode="lin" valueType="num">
                                      <p:cBhvr additive="sum">
                                        <p:cTn id="10" dur="200" decel="100000" autoRev="1" fill="hold">
                                          <p:stCondLst>
                                            <p:cond delay="600"/>
                                          </p:stCondLst>
                                        </p:cTn>
                                        <p:tgtEl>
                                          <p:spTgt spid="4">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4">
                                            <p:txEl>
                                              <p:pRg st="1" end="1"/>
                                            </p:txEl>
                                          </p:spTgt>
                                        </p:tgtEl>
                                        <p:attrNameLst>
                                          <p:attrName>ppt_x</p:attrName>
                                        </p:attrNameLst>
                                      </p:cBhvr>
                                    </p:anim>
                                    <p:anim from="0" to="-1.0" calcmode="lin" valueType="num">
                                      <p:cBhvr>
                                        <p:cTn id="16" dur="200" decel="50000" autoRev="1" fill="hold">
                                          <p:stCondLst>
                                            <p:cond delay="600"/>
                                          </p:stCondLst>
                                        </p:cTn>
                                        <p:tgtEl>
                                          <p:spTgt spid="4">
                                            <p:txEl>
                                              <p:pRg st="1" end="1"/>
                                            </p:txEl>
                                          </p:spTgt>
                                        </p:tgtEl>
                                        <p:attrNameLst>
                                          <p:attrName>xshear</p:attrName>
                                        </p:attrNameLst>
                                      </p:cBhvr>
                                    </p:anim>
                                    <p:animScale>
                                      <p:cBhvr>
                                        <p:cTn id="17" dur="200" decel="100000" autoRev="1" fill="hold">
                                          <p:stCondLst>
                                            <p:cond delay="600"/>
                                          </p:stCondLst>
                                        </p:cTn>
                                        <p:tgtEl>
                                          <p:spTgt spid="4">
                                            <p:txEl>
                                              <p:pRg st="1" end="1"/>
                                            </p:txEl>
                                          </p:spTgt>
                                        </p:tgtEl>
                                      </p:cBhvr>
                                      <p:from x="100000" y="100000"/>
                                      <p:to x="80000" y="100000"/>
                                    </p:animScale>
                                    <p:anim by="(#ppt_h/3+#ppt_w*0.1)" calcmode="lin" valueType="num">
                                      <p:cBhvr additive="sum">
                                        <p:cTn id="18" dur="200" decel="100000" autoRev="1" fill="hold">
                                          <p:stCondLst>
                                            <p:cond delay="600"/>
                                          </p:stCondLst>
                                        </p:cTn>
                                        <p:tgtEl>
                                          <p:spTgt spid="4">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026"/>
                                        </p:tgtEl>
                                        <p:attrNameLst>
                                          <p:attrName>style.visibility</p:attrName>
                                        </p:attrNameLst>
                                      </p:cBhvr>
                                      <p:to>
                                        <p:strVal val="visible"/>
                                      </p:to>
                                    </p:set>
                                    <p:animEffect transition="in" filter="fade">
                                      <p:cBhvr>
                                        <p:cTn id="23" dur="2000"/>
                                        <p:tgtEl>
                                          <p:spTgt spid="1026"/>
                                        </p:tgtEl>
                                      </p:cBhvr>
                                    </p:animEffect>
                                    <p:anim calcmode="lin" valueType="num">
                                      <p:cBhvr>
                                        <p:cTn id="24" dur="2000" fill="hold"/>
                                        <p:tgtEl>
                                          <p:spTgt spid="1026"/>
                                        </p:tgtEl>
                                        <p:attrNameLst>
                                          <p:attrName>style.rotation</p:attrName>
                                        </p:attrNameLst>
                                      </p:cBhvr>
                                      <p:tavLst>
                                        <p:tav tm="0">
                                          <p:val>
                                            <p:fltVal val="720"/>
                                          </p:val>
                                        </p:tav>
                                        <p:tav tm="100000">
                                          <p:val>
                                            <p:fltVal val="0"/>
                                          </p:val>
                                        </p:tav>
                                      </p:tavLst>
                                    </p:anim>
                                    <p:anim calcmode="lin" valueType="num">
                                      <p:cBhvr>
                                        <p:cTn id="25" dur="2000" fill="hold"/>
                                        <p:tgtEl>
                                          <p:spTgt spid="1026"/>
                                        </p:tgtEl>
                                        <p:attrNameLst>
                                          <p:attrName>ppt_h</p:attrName>
                                        </p:attrNameLst>
                                      </p:cBhvr>
                                      <p:tavLst>
                                        <p:tav tm="0">
                                          <p:val>
                                            <p:fltVal val="0"/>
                                          </p:val>
                                        </p:tav>
                                        <p:tav tm="100000">
                                          <p:val>
                                            <p:strVal val="#ppt_h"/>
                                          </p:val>
                                        </p:tav>
                                      </p:tavLst>
                                    </p:anim>
                                    <p:anim calcmode="lin" valueType="num">
                                      <p:cBhvr>
                                        <p:cTn id="26" dur="2000" fill="hold"/>
                                        <p:tgtEl>
                                          <p:spTgt spid="102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5852" y="214290"/>
            <a:ext cx="6929486" cy="523220"/>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r>
              <a:rPr lang="ru-RU"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Попробуй решить !</a:t>
            </a:r>
            <a:endParaRPr lang="ru-RU"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Прямоугольник 4"/>
          <p:cNvSpPr/>
          <p:nvPr/>
        </p:nvSpPr>
        <p:spPr>
          <a:xfrm>
            <a:off x="214282" y="1000108"/>
            <a:ext cx="8786874" cy="5016758"/>
          </a:xfrm>
          <a:prstGeom prst="rect">
            <a:avLst/>
          </a:prstGeom>
        </p:spPr>
        <p:style>
          <a:lnRef idx="1">
            <a:schemeClr val="accent6"/>
          </a:lnRef>
          <a:fillRef idx="3">
            <a:schemeClr val="accent6"/>
          </a:fillRef>
          <a:effectRef idx="2">
            <a:schemeClr val="accent6"/>
          </a:effectRef>
          <a:fontRef idx="minor">
            <a:schemeClr val="lt1"/>
          </a:fontRef>
        </p:style>
        <p:txBody>
          <a:bodyPr wrap="square">
            <a:spAutoFit/>
          </a:bodyPr>
          <a:lstStyle/>
          <a:p>
            <a:r>
              <a:rPr lang="ru-RU" sz="3200" dirty="0" smtClean="0">
                <a:solidFill>
                  <a:prstClr val="white"/>
                </a:solidFill>
              </a:rPr>
              <a:t>205 * 20 = (200 + 5) * 20 = ... </a:t>
            </a:r>
          </a:p>
          <a:p>
            <a:endParaRPr lang="ru-RU" sz="3200" dirty="0" smtClean="0">
              <a:solidFill>
                <a:prstClr val="white"/>
              </a:solidFill>
            </a:endParaRPr>
          </a:p>
          <a:p>
            <a:r>
              <a:rPr lang="ru-RU" sz="3200" dirty="0" smtClean="0">
                <a:solidFill>
                  <a:prstClr val="white"/>
                </a:solidFill>
              </a:rPr>
              <a:t>299 * 5 = (300 – 1) * 5 = ...</a:t>
            </a:r>
          </a:p>
          <a:p>
            <a:endParaRPr lang="ru-RU" sz="3200" dirty="0" smtClean="0">
              <a:solidFill>
                <a:prstClr val="white"/>
              </a:solidFill>
            </a:endParaRPr>
          </a:p>
          <a:p>
            <a:r>
              <a:rPr lang="ru-RU" sz="3200" dirty="0" smtClean="0">
                <a:solidFill>
                  <a:prstClr val="white"/>
                </a:solidFill>
              </a:rPr>
              <a:t>999 * 2 = (1000 – 1) * 2 = ...</a:t>
            </a:r>
          </a:p>
          <a:p>
            <a:endParaRPr lang="ru-RU" sz="3200" dirty="0" smtClean="0">
              <a:solidFill>
                <a:prstClr val="white"/>
              </a:solidFill>
            </a:endParaRPr>
          </a:p>
          <a:p>
            <a:r>
              <a:rPr lang="ru-RU" sz="3200" dirty="0" smtClean="0">
                <a:solidFill>
                  <a:prstClr val="white"/>
                </a:solidFill>
              </a:rPr>
              <a:t>119 * 5 = (120 – 1) * 5 = ...</a:t>
            </a:r>
          </a:p>
          <a:p>
            <a:endParaRPr lang="ru-RU" sz="3200" dirty="0" smtClean="0">
              <a:solidFill>
                <a:prstClr val="white"/>
              </a:solidFill>
            </a:endParaRPr>
          </a:p>
          <a:p>
            <a:r>
              <a:rPr lang="ru-RU" sz="3200" dirty="0" smtClean="0">
                <a:solidFill>
                  <a:prstClr val="white"/>
                </a:solidFill>
              </a:rPr>
              <a:t>876 * 6 = (880 – 4) * 6 = ...</a:t>
            </a:r>
          </a:p>
          <a:p>
            <a:endParaRPr lang="ru-RU" sz="3200" dirty="0" smtClean="0">
              <a:solidFill>
                <a:prstClr val="white"/>
              </a:solidFill>
            </a:endParaRPr>
          </a:p>
        </p:txBody>
      </p:sp>
      <p:sp>
        <p:nvSpPr>
          <p:cNvPr id="8" name="TextBox 7"/>
          <p:cNvSpPr txBox="1"/>
          <p:nvPr/>
        </p:nvSpPr>
        <p:spPr>
          <a:xfrm>
            <a:off x="4893471" y="1000108"/>
            <a:ext cx="1214446" cy="584775"/>
          </a:xfrm>
          <a:prstGeom prst="rect">
            <a:avLst/>
          </a:prstGeom>
          <a:noFill/>
        </p:spPr>
        <p:txBody>
          <a:bodyPr wrap="square" rtlCol="0">
            <a:spAutoFit/>
          </a:bodyPr>
          <a:lstStyle/>
          <a:p>
            <a:r>
              <a:rPr lang="ru-RU" sz="3200" dirty="0" smtClean="0">
                <a:solidFill>
                  <a:srgbClr val="FF0000"/>
                </a:solidFill>
              </a:rPr>
              <a:t>4100</a:t>
            </a:r>
            <a:endParaRPr lang="ru-RU" sz="3200" dirty="0">
              <a:solidFill>
                <a:srgbClr val="FF0000"/>
              </a:solidFill>
            </a:endParaRPr>
          </a:p>
        </p:txBody>
      </p:sp>
      <p:sp>
        <p:nvSpPr>
          <p:cNvPr id="9" name="TextBox 8"/>
          <p:cNvSpPr txBox="1"/>
          <p:nvPr/>
        </p:nvSpPr>
        <p:spPr>
          <a:xfrm>
            <a:off x="4429124" y="2042938"/>
            <a:ext cx="1357322" cy="584775"/>
          </a:xfrm>
          <a:prstGeom prst="rect">
            <a:avLst/>
          </a:prstGeom>
          <a:noFill/>
        </p:spPr>
        <p:txBody>
          <a:bodyPr wrap="square" rtlCol="0">
            <a:spAutoFit/>
          </a:bodyPr>
          <a:lstStyle/>
          <a:p>
            <a:r>
              <a:rPr lang="ru-RU" sz="3200" dirty="0" smtClean="0">
                <a:solidFill>
                  <a:srgbClr val="FF0000"/>
                </a:solidFill>
              </a:rPr>
              <a:t>1495</a:t>
            </a:r>
            <a:endParaRPr lang="ru-RU" sz="3200" dirty="0">
              <a:solidFill>
                <a:srgbClr val="FF0000"/>
              </a:solidFill>
            </a:endParaRPr>
          </a:p>
        </p:txBody>
      </p:sp>
      <p:sp>
        <p:nvSpPr>
          <p:cNvPr id="10" name="TextBox 9"/>
          <p:cNvSpPr txBox="1"/>
          <p:nvPr/>
        </p:nvSpPr>
        <p:spPr>
          <a:xfrm>
            <a:off x="4607719" y="2942752"/>
            <a:ext cx="1209316" cy="584775"/>
          </a:xfrm>
          <a:prstGeom prst="rect">
            <a:avLst/>
          </a:prstGeom>
          <a:noFill/>
        </p:spPr>
        <p:txBody>
          <a:bodyPr wrap="square" rtlCol="0">
            <a:spAutoFit/>
          </a:bodyPr>
          <a:lstStyle/>
          <a:p>
            <a:r>
              <a:rPr lang="ru-RU" sz="3200" dirty="0" smtClean="0">
                <a:solidFill>
                  <a:srgbClr val="FF0000"/>
                </a:solidFill>
              </a:rPr>
              <a:t>1998</a:t>
            </a:r>
            <a:endParaRPr lang="ru-RU" sz="3200" dirty="0">
              <a:solidFill>
                <a:srgbClr val="FF0000"/>
              </a:solidFill>
            </a:endParaRPr>
          </a:p>
        </p:txBody>
      </p:sp>
      <p:sp>
        <p:nvSpPr>
          <p:cNvPr id="11" name="TextBox 10"/>
          <p:cNvSpPr txBox="1"/>
          <p:nvPr/>
        </p:nvSpPr>
        <p:spPr>
          <a:xfrm>
            <a:off x="4429124" y="3957418"/>
            <a:ext cx="928694" cy="584775"/>
          </a:xfrm>
          <a:prstGeom prst="rect">
            <a:avLst/>
          </a:prstGeom>
          <a:noFill/>
        </p:spPr>
        <p:txBody>
          <a:bodyPr wrap="square" rtlCol="0">
            <a:spAutoFit/>
          </a:bodyPr>
          <a:lstStyle/>
          <a:p>
            <a:r>
              <a:rPr lang="ru-RU" sz="3200" dirty="0" smtClean="0">
                <a:solidFill>
                  <a:srgbClr val="FF0000"/>
                </a:solidFill>
              </a:rPr>
              <a:t>595</a:t>
            </a:r>
            <a:endParaRPr lang="ru-RU" sz="3200" dirty="0">
              <a:solidFill>
                <a:srgbClr val="FF0000"/>
              </a:solidFill>
            </a:endParaRPr>
          </a:p>
        </p:txBody>
      </p:sp>
      <p:sp>
        <p:nvSpPr>
          <p:cNvPr id="12" name="TextBox 11"/>
          <p:cNvSpPr txBox="1"/>
          <p:nvPr/>
        </p:nvSpPr>
        <p:spPr>
          <a:xfrm>
            <a:off x="4429124" y="4869160"/>
            <a:ext cx="928694" cy="584775"/>
          </a:xfrm>
          <a:prstGeom prst="rect">
            <a:avLst/>
          </a:prstGeom>
          <a:noFill/>
        </p:spPr>
        <p:txBody>
          <a:bodyPr wrap="square" rtlCol="0">
            <a:spAutoFit/>
          </a:bodyPr>
          <a:lstStyle/>
          <a:p>
            <a:r>
              <a:rPr lang="ru-RU" sz="3200" dirty="0" smtClean="0">
                <a:solidFill>
                  <a:srgbClr val="FF0000"/>
                </a:solidFill>
              </a:rPr>
              <a:t>525</a:t>
            </a:r>
            <a:endParaRPr lang="ru-RU" sz="3200" dirty="0">
              <a:solidFill>
                <a:srgbClr val="FF0000"/>
              </a:solidFill>
            </a:endParaRPr>
          </a:p>
        </p:txBody>
      </p:sp>
      <p:pic>
        <p:nvPicPr>
          <p:cNvPr id="15362" name="Picture 2" descr="D:\Desktop\проект\i (3).jpg"/>
          <p:cNvPicPr>
            <a:picLocks noChangeAspect="1" noChangeArrowheads="1"/>
          </p:cNvPicPr>
          <p:nvPr/>
        </p:nvPicPr>
        <p:blipFill>
          <a:blip r:embed="rId2"/>
          <a:srcRect/>
          <a:stretch>
            <a:fillRect/>
          </a:stretch>
        </p:blipFill>
        <p:spPr bwMode="auto">
          <a:xfrm>
            <a:off x="5771522" y="2492896"/>
            <a:ext cx="3214696" cy="3357586"/>
          </a:xfrm>
          <a:prstGeom prst="rect">
            <a:avLst/>
          </a:prstGeom>
          <a:noFill/>
        </p:spPr>
      </p:pic>
    </p:spTree>
    <p:extLst>
      <p:ext uri="{BB962C8B-B14F-4D97-AF65-F5344CB8AC3E}">
        <p14:creationId xmlns:p14="http://schemas.microsoft.com/office/powerpoint/2010/main" val="3079039150"/>
      </p:ext>
    </p:extLst>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Scale>
                                      <p:cBhvr>
                                        <p:cTn id="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gtEl>
                                        <p:attrNameLst>
                                          <p:attrName>ppt_x</p:attrName>
                                          <p:attrName>ppt_y</p:attrName>
                                        </p:attrNameLst>
                                      </p:cBhvr>
                                    </p:animMotion>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35" presetClass="entr" presetSubtype="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2000"/>
                                        <p:tgtEl>
                                          <p:spTgt spid="5">
                                            <p:txEl>
                                              <p:pRg st="0" end="0"/>
                                            </p:txEl>
                                          </p:spTgt>
                                        </p:tgtEl>
                                      </p:cBhvr>
                                    </p:animEffect>
                                    <p:anim calcmode="lin" valueType="num">
                                      <p:cBhvr>
                                        <p:cTn id="15" dur="2000" fill="hold"/>
                                        <p:tgtEl>
                                          <p:spTgt spid="5">
                                            <p:txEl>
                                              <p:pRg st="0" end="0"/>
                                            </p:txEl>
                                          </p:spTgt>
                                        </p:tgtEl>
                                        <p:attrNameLst>
                                          <p:attrName>style.rotation</p:attrName>
                                        </p:attrNameLst>
                                      </p:cBhvr>
                                      <p:tavLst>
                                        <p:tav tm="0">
                                          <p:val>
                                            <p:fltVal val="720"/>
                                          </p:val>
                                        </p:tav>
                                        <p:tav tm="100000">
                                          <p:val>
                                            <p:fltVal val="0"/>
                                          </p:val>
                                        </p:tav>
                                      </p:tavLst>
                                    </p:anim>
                                    <p:anim calcmode="lin" valueType="num">
                                      <p:cBhvr>
                                        <p:cTn id="16" dur="2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7" dur="2000" fill="hold"/>
                                        <p:tgtEl>
                                          <p:spTgt spid="5">
                                            <p:txEl>
                                              <p:pRg st="0" end="0"/>
                                            </p:txEl>
                                          </p:spTgt>
                                        </p:tgtEl>
                                        <p:attrNameLst>
                                          <p:attrName>ppt_w</p:attrName>
                                        </p:attrNameLst>
                                      </p:cBhvr>
                                      <p:tavLst>
                                        <p:tav tm="0">
                                          <p:val>
                                            <p:fltVal val="0"/>
                                          </p:val>
                                        </p:tav>
                                        <p:tav tm="100000">
                                          <p:val>
                                            <p:strVal val="#ppt_w"/>
                                          </p:val>
                                        </p:tav>
                                      </p:tavLst>
                                    </p:anim>
                                  </p:childTnLst>
                                </p:cTn>
                              </p:par>
                              <p:par>
                                <p:cTn id="18" presetID="35" presetClass="entr" presetSubtype="0" fill="hold" nodeType="with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fade">
                                      <p:cBhvr>
                                        <p:cTn id="20" dur="2000"/>
                                        <p:tgtEl>
                                          <p:spTgt spid="5">
                                            <p:txEl>
                                              <p:pRg st="2" end="2"/>
                                            </p:txEl>
                                          </p:spTgt>
                                        </p:tgtEl>
                                      </p:cBhvr>
                                    </p:animEffect>
                                    <p:anim calcmode="lin" valueType="num">
                                      <p:cBhvr>
                                        <p:cTn id="21" dur="2000" fill="hold"/>
                                        <p:tgtEl>
                                          <p:spTgt spid="5">
                                            <p:txEl>
                                              <p:pRg st="2" end="2"/>
                                            </p:txEl>
                                          </p:spTgt>
                                        </p:tgtEl>
                                        <p:attrNameLst>
                                          <p:attrName>style.rotation</p:attrName>
                                        </p:attrNameLst>
                                      </p:cBhvr>
                                      <p:tavLst>
                                        <p:tav tm="0">
                                          <p:val>
                                            <p:fltVal val="720"/>
                                          </p:val>
                                        </p:tav>
                                        <p:tav tm="100000">
                                          <p:val>
                                            <p:fltVal val="0"/>
                                          </p:val>
                                        </p:tav>
                                      </p:tavLst>
                                    </p:anim>
                                    <p:anim calcmode="lin" valueType="num">
                                      <p:cBhvr>
                                        <p:cTn id="22" dur="2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3" dur="2000" fill="hold"/>
                                        <p:tgtEl>
                                          <p:spTgt spid="5">
                                            <p:txEl>
                                              <p:pRg st="2" end="2"/>
                                            </p:txEl>
                                          </p:spTgt>
                                        </p:tgtEl>
                                        <p:attrNameLst>
                                          <p:attrName>ppt_w</p:attrName>
                                        </p:attrNameLst>
                                      </p:cBhvr>
                                      <p:tavLst>
                                        <p:tav tm="0">
                                          <p:val>
                                            <p:fltVal val="0"/>
                                          </p:val>
                                        </p:tav>
                                        <p:tav tm="100000">
                                          <p:val>
                                            <p:strVal val="#ppt_w"/>
                                          </p:val>
                                        </p:tav>
                                      </p:tavLst>
                                    </p:anim>
                                  </p:childTnLst>
                                </p:cTn>
                              </p:par>
                              <p:par>
                                <p:cTn id="24" presetID="35" presetClass="entr" presetSubtype="0" fill="hold" nodeType="with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animEffect transition="in" filter="fade">
                                      <p:cBhvr>
                                        <p:cTn id="26" dur="2000"/>
                                        <p:tgtEl>
                                          <p:spTgt spid="5">
                                            <p:txEl>
                                              <p:pRg st="4" end="4"/>
                                            </p:txEl>
                                          </p:spTgt>
                                        </p:tgtEl>
                                      </p:cBhvr>
                                    </p:animEffect>
                                    <p:anim calcmode="lin" valueType="num">
                                      <p:cBhvr>
                                        <p:cTn id="27" dur="2000" fill="hold"/>
                                        <p:tgtEl>
                                          <p:spTgt spid="5">
                                            <p:txEl>
                                              <p:pRg st="4" end="4"/>
                                            </p:txEl>
                                          </p:spTgt>
                                        </p:tgtEl>
                                        <p:attrNameLst>
                                          <p:attrName>style.rotation</p:attrName>
                                        </p:attrNameLst>
                                      </p:cBhvr>
                                      <p:tavLst>
                                        <p:tav tm="0">
                                          <p:val>
                                            <p:fltVal val="720"/>
                                          </p:val>
                                        </p:tav>
                                        <p:tav tm="100000">
                                          <p:val>
                                            <p:fltVal val="0"/>
                                          </p:val>
                                        </p:tav>
                                      </p:tavLst>
                                    </p:anim>
                                    <p:anim calcmode="lin" valueType="num">
                                      <p:cBhvr>
                                        <p:cTn id="28" dur="2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29" dur="2000" fill="hold"/>
                                        <p:tgtEl>
                                          <p:spTgt spid="5">
                                            <p:txEl>
                                              <p:pRg st="4" end="4"/>
                                            </p:txEl>
                                          </p:spTgt>
                                        </p:tgtEl>
                                        <p:attrNameLst>
                                          <p:attrName>ppt_w</p:attrName>
                                        </p:attrNameLst>
                                      </p:cBhvr>
                                      <p:tavLst>
                                        <p:tav tm="0">
                                          <p:val>
                                            <p:fltVal val="0"/>
                                          </p:val>
                                        </p:tav>
                                        <p:tav tm="100000">
                                          <p:val>
                                            <p:strVal val="#ppt_w"/>
                                          </p:val>
                                        </p:tav>
                                      </p:tavLst>
                                    </p:anim>
                                  </p:childTnLst>
                                </p:cTn>
                              </p:par>
                              <p:par>
                                <p:cTn id="30" presetID="35" presetClass="entr" presetSubtype="0" fill="hold" nodeType="with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2000"/>
                                        <p:tgtEl>
                                          <p:spTgt spid="5">
                                            <p:txEl>
                                              <p:pRg st="6" end="6"/>
                                            </p:txEl>
                                          </p:spTgt>
                                        </p:tgtEl>
                                      </p:cBhvr>
                                    </p:animEffect>
                                    <p:anim calcmode="lin" valueType="num">
                                      <p:cBhvr>
                                        <p:cTn id="33" dur="2000" fill="hold"/>
                                        <p:tgtEl>
                                          <p:spTgt spid="5">
                                            <p:txEl>
                                              <p:pRg st="6" end="6"/>
                                            </p:txEl>
                                          </p:spTgt>
                                        </p:tgtEl>
                                        <p:attrNameLst>
                                          <p:attrName>style.rotation</p:attrName>
                                        </p:attrNameLst>
                                      </p:cBhvr>
                                      <p:tavLst>
                                        <p:tav tm="0">
                                          <p:val>
                                            <p:fltVal val="720"/>
                                          </p:val>
                                        </p:tav>
                                        <p:tav tm="100000">
                                          <p:val>
                                            <p:fltVal val="0"/>
                                          </p:val>
                                        </p:tav>
                                      </p:tavLst>
                                    </p:anim>
                                    <p:anim calcmode="lin" valueType="num">
                                      <p:cBhvr>
                                        <p:cTn id="34" dur="2000" fill="hold"/>
                                        <p:tgtEl>
                                          <p:spTgt spid="5">
                                            <p:txEl>
                                              <p:pRg st="6" end="6"/>
                                            </p:txEl>
                                          </p:spTgt>
                                        </p:tgtEl>
                                        <p:attrNameLst>
                                          <p:attrName>ppt_h</p:attrName>
                                        </p:attrNameLst>
                                      </p:cBhvr>
                                      <p:tavLst>
                                        <p:tav tm="0">
                                          <p:val>
                                            <p:fltVal val="0"/>
                                          </p:val>
                                        </p:tav>
                                        <p:tav tm="100000">
                                          <p:val>
                                            <p:strVal val="#ppt_h"/>
                                          </p:val>
                                        </p:tav>
                                      </p:tavLst>
                                    </p:anim>
                                    <p:anim calcmode="lin" valueType="num">
                                      <p:cBhvr>
                                        <p:cTn id="35" dur="2000" fill="hold"/>
                                        <p:tgtEl>
                                          <p:spTgt spid="5">
                                            <p:txEl>
                                              <p:pRg st="6" end="6"/>
                                            </p:txEl>
                                          </p:spTgt>
                                        </p:tgtEl>
                                        <p:attrNameLst>
                                          <p:attrName>ppt_w</p:attrName>
                                        </p:attrNameLst>
                                      </p:cBhvr>
                                      <p:tavLst>
                                        <p:tav tm="0">
                                          <p:val>
                                            <p:fltVal val="0"/>
                                          </p:val>
                                        </p:tav>
                                        <p:tav tm="100000">
                                          <p:val>
                                            <p:strVal val="#ppt_w"/>
                                          </p:val>
                                        </p:tav>
                                      </p:tavLst>
                                    </p:anim>
                                  </p:childTnLst>
                                </p:cTn>
                              </p:par>
                              <p:par>
                                <p:cTn id="36" presetID="35" presetClass="entr" presetSubtype="0" fill="hold" nodeType="withEffect">
                                  <p:stCondLst>
                                    <p:cond delay="0"/>
                                  </p:stCondLst>
                                  <p:childTnLst>
                                    <p:set>
                                      <p:cBhvr>
                                        <p:cTn id="37" dur="1" fill="hold">
                                          <p:stCondLst>
                                            <p:cond delay="0"/>
                                          </p:stCondLst>
                                        </p:cTn>
                                        <p:tgtEl>
                                          <p:spTgt spid="5">
                                            <p:txEl>
                                              <p:pRg st="8" end="8"/>
                                            </p:txEl>
                                          </p:spTgt>
                                        </p:tgtEl>
                                        <p:attrNameLst>
                                          <p:attrName>style.visibility</p:attrName>
                                        </p:attrNameLst>
                                      </p:cBhvr>
                                      <p:to>
                                        <p:strVal val="visible"/>
                                      </p:to>
                                    </p:set>
                                    <p:animEffect transition="in" filter="fade">
                                      <p:cBhvr>
                                        <p:cTn id="38" dur="2000"/>
                                        <p:tgtEl>
                                          <p:spTgt spid="5">
                                            <p:txEl>
                                              <p:pRg st="8" end="8"/>
                                            </p:txEl>
                                          </p:spTgt>
                                        </p:tgtEl>
                                      </p:cBhvr>
                                    </p:animEffect>
                                    <p:anim calcmode="lin" valueType="num">
                                      <p:cBhvr>
                                        <p:cTn id="39" dur="2000" fill="hold"/>
                                        <p:tgtEl>
                                          <p:spTgt spid="5">
                                            <p:txEl>
                                              <p:pRg st="8" end="8"/>
                                            </p:txEl>
                                          </p:spTgt>
                                        </p:tgtEl>
                                        <p:attrNameLst>
                                          <p:attrName>style.rotation</p:attrName>
                                        </p:attrNameLst>
                                      </p:cBhvr>
                                      <p:tavLst>
                                        <p:tav tm="0">
                                          <p:val>
                                            <p:fltVal val="720"/>
                                          </p:val>
                                        </p:tav>
                                        <p:tav tm="100000">
                                          <p:val>
                                            <p:fltVal val="0"/>
                                          </p:val>
                                        </p:tav>
                                      </p:tavLst>
                                    </p:anim>
                                    <p:anim calcmode="lin" valueType="num">
                                      <p:cBhvr>
                                        <p:cTn id="40" dur="2000" fill="hold"/>
                                        <p:tgtEl>
                                          <p:spTgt spid="5">
                                            <p:txEl>
                                              <p:pRg st="8" end="8"/>
                                            </p:txEl>
                                          </p:spTgt>
                                        </p:tgtEl>
                                        <p:attrNameLst>
                                          <p:attrName>ppt_h</p:attrName>
                                        </p:attrNameLst>
                                      </p:cBhvr>
                                      <p:tavLst>
                                        <p:tav tm="0">
                                          <p:val>
                                            <p:fltVal val="0"/>
                                          </p:val>
                                        </p:tav>
                                        <p:tav tm="100000">
                                          <p:val>
                                            <p:strVal val="#ppt_h"/>
                                          </p:val>
                                        </p:tav>
                                      </p:tavLst>
                                    </p:anim>
                                    <p:anim calcmode="lin" valueType="num">
                                      <p:cBhvr>
                                        <p:cTn id="41" dur="2000" fill="hold"/>
                                        <p:tgtEl>
                                          <p:spTgt spid="5">
                                            <p:txEl>
                                              <p:pRg st="8" end="8"/>
                                            </p:txEl>
                                          </p:spTgt>
                                        </p:tgtEl>
                                        <p:attrNameLst>
                                          <p:attrName>ppt_w</p:attrName>
                                        </p:attrNameLst>
                                      </p:cBhvr>
                                      <p:tavLst>
                                        <p:tav tm="0">
                                          <p:val>
                                            <p:fltVal val="0"/>
                                          </p:val>
                                        </p:tav>
                                        <p:tav tm="100000">
                                          <p:val>
                                            <p:strVal val="#ppt_w"/>
                                          </p:val>
                                        </p:tav>
                                      </p:tavLst>
                                    </p:anim>
                                  </p:childTnLst>
                                </p:cTn>
                              </p:par>
                            </p:childTnLst>
                          </p:cTn>
                        </p:par>
                      </p:childTnLst>
                    </p:cTn>
                  </p:par>
                  <p:par>
                    <p:cTn id="42" fill="hold">
                      <p:stCondLst>
                        <p:cond delay="indefinite"/>
                      </p:stCondLst>
                      <p:childTnLst>
                        <p:par>
                          <p:cTn id="43" fill="hold">
                            <p:stCondLst>
                              <p:cond delay="0"/>
                            </p:stCondLst>
                            <p:childTnLst>
                              <p:par>
                                <p:cTn id="44" presetID="52" presetClass="entr" presetSubtype="0"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Scale>
                                      <p:cBhvr>
                                        <p:cTn id="46"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7" dur="1000" decel="50000" fill="hold">
                                          <p:stCondLst>
                                            <p:cond delay="0"/>
                                          </p:stCondLst>
                                        </p:cTn>
                                        <p:tgtEl>
                                          <p:spTgt spid="8"/>
                                        </p:tgtEl>
                                        <p:attrNameLst>
                                          <p:attrName>ppt_x</p:attrName>
                                          <p:attrName>ppt_y</p:attrName>
                                        </p:attrNameLst>
                                      </p:cBhvr>
                                    </p:animMotion>
                                    <p:animEffect transition="in" filter="fade">
                                      <p:cBhvr>
                                        <p:cTn id="48" dur="1000"/>
                                        <p:tgtEl>
                                          <p:spTgt spid="8"/>
                                        </p:tgtEl>
                                      </p:cBhvr>
                                    </p:animEffect>
                                  </p:childTnLst>
                                </p:cTn>
                              </p:par>
                            </p:childTnLst>
                          </p:cTn>
                        </p:par>
                      </p:childTnLst>
                    </p:cTn>
                  </p:par>
                  <p:par>
                    <p:cTn id="49" fill="hold">
                      <p:stCondLst>
                        <p:cond delay="indefinite"/>
                      </p:stCondLst>
                      <p:childTnLst>
                        <p:par>
                          <p:cTn id="50" fill="hold">
                            <p:stCondLst>
                              <p:cond delay="0"/>
                            </p:stCondLst>
                            <p:childTnLst>
                              <p:par>
                                <p:cTn id="51" presetID="49" presetClass="entr" presetSubtype="0" decel="100000"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anim calcmode="lin" valueType="num">
                                      <p:cBhvr>
                                        <p:cTn id="53" dur="500" fill="hold"/>
                                        <p:tgtEl>
                                          <p:spTgt spid="9"/>
                                        </p:tgtEl>
                                        <p:attrNameLst>
                                          <p:attrName>ppt_w</p:attrName>
                                        </p:attrNameLst>
                                      </p:cBhvr>
                                      <p:tavLst>
                                        <p:tav tm="0">
                                          <p:val>
                                            <p:fltVal val="0"/>
                                          </p:val>
                                        </p:tav>
                                        <p:tav tm="100000">
                                          <p:val>
                                            <p:strVal val="#ppt_w"/>
                                          </p:val>
                                        </p:tav>
                                      </p:tavLst>
                                    </p:anim>
                                    <p:anim calcmode="lin" valueType="num">
                                      <p:cBhvr>
                                        <p:cTn id="54" dur="500" fill="hold"/>
                                        <p:tgtEl>
                                          <p:spTgt spid="9"/>
                                        </p:tgtEl>
                                        <p:attrNameLst>
                                          <p:attrName>ppt_h</p:attrName>
                                        </p:attrNameLst>
                                      </p:cBhvr>
                                      <p:tavLst>
                                        <p:tav tm="0">
                                          <p:val>
                                            <p:fltVal val="0"/>
                                          </p:val>
                                        </p:tav>
                                        <p:tav tm="100000">
                                          <p:val>
                                            <p:strVal val="#ppt_h"/>
                                          </p:val>
                                        </p:tav>
                                      </p:tavLst>
                                    </p:anim>
                                    <p:anim calcmode="lin" valueType="num">
                                      <p:cBhvr>
                                        <p:cTn id="55" dur="500" fill="hold"/>
                                        <p:tgtEl>
                                          <p:spTgt spid="9"/>
                                        </p:tgtEl>
                                        <p:attrNameLst>
                                          <p:attrName>style.rotation</p:attrName>
                                        </p:attrNameLst>
                                      </p:cBhvr>
                                      <p:tavLst>
                                        <p:tav tm="0">
                                          <p:val>
                                            <p:fltVal val="360"/>
                                          </p:val>
                                        </p:tav>
                                        <p:tav tm="100000">
                                          <p:val>
                                            <p:fltVal val="0"/>
                                          </p:val>
                                        </p:tav>
                                      </p:tavLst>
                                    </p:anim>
                                    <p:animEffect transition="in" filter="fade">
                                      <p:cBhvr>
                                        <p:cTn id="56" dur="500"/>
                                        <p:tgtEl>
                                          <p:spTgt spid="9"/>
                                        </p:tgtEl>
                                      </p:cBhvr>
                                    </p:animEffect>
                                  </p:childTnLst>
                                </p:cTn>
                              </p:par>
                            </p:childTnLst>
                          </p:cTn>
                        </p:par>
                      </p:childTnLst>
                    </p:cTn>
                  </p:par>
                  <p:par>
                    <p:cTn id="57" fill="hold">
                      <p:stCondLst>
                        <p:cond delay="indefinite"/>
                      </p:stCondLst>
                      <p:childTnLst>
                        <p:par>
                          <p:cTn id="58" fill="hold">
                            <p:stCondLst>
                              <p:cond delay="0"/>
                            </p:stCondLst>
                            <p:childTnLst>
                              <p:par>
                                <p:cTn id="59" presetID="49" presetClass="entr" presetSubtype="0" decel="100000" fill="hold" grpId="0" nodeType="click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p:cTn id="61" dur="500" fill="hold"/>
                                        <p:tgtEl>
                                          <p:spTgt spid="10"/>
                                        </p:tgtEl>
                                        <p:attrNameLst>
                                          <p:attrName>ppt_w</p:attrName>
                                        </p:attrNameLst>
                                      </p:cBhvr>
                                      <p:tavLst>
                                        <p:tav tm="0">
                                          <p:val>
                                            <p:fltVal val="0"/>
                                          </p:val>
                                        </p:tav>
                                        <p:tav tm="100000">
                                          <p:val>
                                            <p:strVal val="#ppt_w"/>
                                          </p:val>
                                        </p:tav>
                                      </p:tavLst>
                                    </p:anim>
                                    <p:anim calcmode="lin" valueType="num">
                                      <p:cBhvr>
                                        <p:cTn id="62" dur="500" fill="hold"/>
                                        <p:tgtEl>
                                          <p:spTgt spid="10"/>
                                        </p:tgtEl>
                                        <p:attrNameLst>
                                          <p:attrName>ppt_h</p:attrName>
                                        </p:attrNameLst>
                                      </p:cBhvr>
                                      <p:tavLst>
                                        <p:tav tm="0">
                                          <p:val>
                                            <p:fltVal val="0"/>
                                          </p:val>
                                        </p:tav>
                                        <p:tav tm="100000">
                                          <p:val>
                                            <p:strVal val="#ppt_h"/>
                                          </p:val>
                                        </p:tav>
                                      </p:tavLst>
                                    </p:anim>
                                    <p:anim calcmode="lin" valueType="num">
                                      <p:cBhvr>
                                        <p:cTn id="63" dur="500" fill="hold"/>
                                        <p:tgtEl>
                                          <p:spTgt spid="10"/>
                                        </p:tgtEl>
                                        <p:attrNameLst>
                                          <p:attrName>style.rotation</p:attrName>
                                        </p:attrNameLst>
                                      </p:cBhvr>
                                      <p:tavLst>
                                        <p:tav tm="0">
                                          <p:val>
                                            <p:fltVal val="360"/>
                                          </p:val>
                                        </p:tav>
                                        <p:tav tm="100000">
                                          <p:val>
                                            <p:fltVal val="0"/>
                                          </p:val>
                                        </p:tav>
                                      </p:tavLst>
                                    </p:anim>
                                    <p:animEffect transition="in" filter="fade">
                                      <p:cBhvr>
                                        <p:cTn id="64" dur="500"/>
                                        <p:tgtEl>
                                          <p:spTgt spid="10"/>
                                        </p:tgtEl>
                                      </p:cBhvr>
                                    </p:animEffect>
                                  </p:childTnLst>
                                </p:cTn>
                              </p:par>
                            </p:childTnLst>
                          </p:cTn>
                        </p:par>
                      </p:childTnLst>
                    </p:cTn>
                  </p:par>
                  <p:par>
                    <p:cTn id="65" fill="hold">
                      <p:stCondLst>
                        <p:cond delay="indefinite"/>
                      </p:stCondLst>
                      <p:childTnLst>
                        <p:par>
                          <p:cTn id="66" fill="hold">
                            <p:stCondLst>
                              <p:cond delay="0"/>
                            </p:stCondLst>
                            <p:childTnLst>
                              <p:par>
                                <p:cTn id="67" presetID="49" presetClass="entr" presetSubtype="0" decel="100000" fill="hold" nodeType="clickEffect">
                                  <p:stCondLst>
                                    <p:cond delay="0"/>
                                  </p:stCondLst>
                                  <p:childTnLst>
                                    <p:set>
                                      <p:cBhvr>
                                        <p:cTn id="68" dur="1" fill="hold">
                                          <p:stCondLst>
                                            <p:cond delay="0"/>
                                          </p:stCondLst>
                                        </p:cTn>
                                        <p:tgtEl>
                                          <p:spTgt spid="11">
                                            <p:txEl>
                                              <p:pRg st="0" end="0"/>
                                            </p:txEl>
                                          </p:spTgt>
                                        </p:tgtEl>
                                        <p:attrNameLst>
                                          <p:attrName>style.visibility</p:attrName>
                                        </p:attrNameLst>
                                      </p:cBhvr>
                                      <p:to>
                                        <p:strVal val="visible"/>
                                      </p:to>
                                    </p:set>
                                    <p:anim calcmode="lin" valueType="num">
                                      <p:cBhvr>
                                        <p:cTn id="69"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70" dur="500" fill="hold"/>
                                        <p:tgtEl>
                                          <p:spTgt spid="11">
                                            <p:txEl>
                                              <p:pRg st="0" end="0"/>
                                            </p:txEl>
                                          </p:spTgt>
                                        </p:tgtEl>
                                        <p:attrNameLst>
                                          <p:attrName>ppt_h</p:attrName>
                                        </p:attrNameLst>
                                      </p:cBhvr>
                                      <p:tavLst>
                                        <p:tav tm="0">
                                          <p:val>
                                            <p:fltVal val="0"/>
                                          </p:val>
                                        </p:tav>
                                        <p:tav tm="100000">
                                          <p:val>
                                            <p:strVal val="#ppt_h"/>
                                          </p:val>
                                        </p:tav>
                                      </p:tavLst>
                                    </p:anim>
                                    <p:anim calcmode="lin" valueType="num">
                                      <p:cBhvr>
                                        <p:cTn id="71" dur="500" fill="hold"/>
                                        <p:tgtEl>
                                          <p:spTgt spid="11">
                                            <p:txEl>
                                              <p:pRg st="0" end="0"/>
                                            </p:txEl>
                                          </p:spTgt>
                                        </p:tgtEl>
                                        <p:attrNameLst>
                                          <p:attrName>style.rotation</p:attrName>
                                        </p:attrNameLst>
                                      </p:cBhvr>
                                      <p:tavLst>
                                        <p:tav tm="0">
                                          <p:val>
                                            <p:fltVal val="360"/>
                                          </p:val>
                                        </p:tav>
                                        <p:tav tm="100000">
                                          <p:val>
                                            <p:fltVal val="0"/>
                                          </p:val>
                                        </p:tav>
                                      </p:tavLst>
                                    </p:anim>
                                    <p:animEffect transition="in" filter="fade">
                                      <p:cBhvr>
                                        <p:cTn id="72" dur="500"/>
                                        <p:tgtEl>
                                          <p:spTgt spid="11">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9" presetClass="entr" presetSubtype="0" decel="100000" fill="hold" grpId="0" nodeType="click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p:cTn id="77" dur="500" fill="hold"/>
                                        <p:tgtEl>
                                          <p:spTgt spid="12"/>
                                        </p:tgtEl>
                                        <p:attrNameLst>
                                          <p:attrName>ppt_w</p:attrName>
                                        </p:attrNameLst>
                                      </p:cBhvr>
                                      <p:tavLst>
                                        <p:tav tm="0">
                                          <p:val>
                                            <p:fltVal val="0"/>
                                          </p:val>
                                        </p:tav>
                                        <p:tav tm="100000">
                                          <p:val>
                                            <p:strVal val="#ppt_w"/>
                                          </p:val>
                                        </p:tav>
                                      </p:tavLst>
                                    </p:anim>
                                    <p:anim calcmode="lin" valueType="num">
                                      <p:cBhvr>
                                        <p:cTn id="78" dur="500" fill="hold"/>
                                        <p:tgtEl>
                                          <p:spTgt spid="12"/>
                                        </p:tgtEl>
                                        <p:attrNameLst>
                                          <p:attrName>ppt_h</p:attrName>
                                        </p:attrNameLst>
                                      </p:cBhvr>
                                      <p:tavLst>
                                        <p:tav tm="0">
                                          <p:val>
                                            <p:fltVal val="0"/>
                                          </p:val>
                                        </p:tav>
                                        <p:tav tm="100000">
                                          <p:val>
                                            <p:strVal val="#ppt_h"/>
                                          </p:val>
                                        </p:tav>
                                      </p:tavLst>
                                    </p:anim>
                                    <p:anim calcmode="lin" valueType="num">
                                      <p:cBhvr>
                                        <p:cTn id="79" dur="500" fill="hold"/>
                                        <p:tgtEl>
                                          <p:spTgt spid="12"/>
                                        </p:tgtEl>
                                        <p:attrNameLst>
                                          <p:attrName>style.rotation</p:attrName>
                                        </p:attrNameLst>
                                      </p:cBhvr>
                                      <p:tavLst>
                                        <p:tav tm="0">
                                          <p:val>
                                            <p:fltVal val="360"/>
                                          </p:val>
                                        </p:tav>
                                        <p:tav tm="100000">
                                          <p:val>
                                            <p:fltVal val="0"/>
                                          </p:val>
                                        </p:tav>
                                      </p:tavLst>
                                    </p:anim>
                                    <p:animEffect transition="in" filter="fade">
                                      <p:cBhvr>
                                        <p:cTn id="8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p:bldP spid="10"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5852" y="214290"/>
            <a:ext cx="6929486" cy="523220"/>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r>
              <a:rPr lang="ru-RU"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Попробуй решить !</a:t>
            </a:r>
            <a:endParaRPr lang="ru-RU"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Прямоугольник 4"/>
          <p:cNvSpPr/>
          <p:nvPr/>
        </p:nvSpPr>
        <p:spPr>
          <a:xfrm>
            <a:off x="214282" y="1000108"/>
            <a:ext cx="8786874" cy="5293757"/>
          </a:xfrm>
          <a:prstGeom prst="rect">
            <a:avLst/>
          </a:prstGeom>
        </p:spPr>
        <p:style>
          <a:lnRef idx="1">
            <a:schemeClr val="accent6"/>
          </a:lnRef>
          <a:fillRef idx="3">
            <a:schemeClr val="accent6"/>
          </a:fillRef>
          <a:effectRef idx="2">
            <a:schemeClr val="accent6"/>
          </a:effectRef>
          <a:fontRef idx="minor">
            <a:schemeClr val="lt1"/>
          </a:fontRef>
        </p:style>
        <p:txBody>
          <a:bodyPr wrap="square">
            <a:spAutoFit/>
          </a:bodyPr>
          <a:lstStyle/>
          <a:p>
            <a:endParaRPr lang="ru-RU" dirty="0" smtClean="0"/>
          </a:p>
          <a:p>
            <a:r>
              <a:rPr lang="ru-RU" sz="3200" dirty="0" smtClean="0"/>
              <a:t>601 * 4 = (600 + 1) * 4 = ...</a:t>
            </a:r>
          </a:p>
          <a:p>
            <a:endParaRPr lang="ru-RU" sz="3200" dirty="0" smtClean="0"/>
          </a:p>
          <a:p>
            <a:r>
              <a:rPr lang="ru-RU" sz="3200" dirty="0" smtClean="0"/>
              <a:t>555 * 5 = (550 + 5) * 5 = ...</a:t>
            </a:r>
          </a:p>
          <a:p>
            <a:endParaRPr lang="ru-RU" sz="3200" dirty="0" smtClean="0"/>
          </a:p>
          <a:p>
            <a:r>
              <a:rPr lang="ru-RU" sz="3200" dirty="0" smtClean="0"/>
              <a:t>123 * 3 = (120 + 3) * 3 = ...</a:t>
            </a:r>
          </a:p>
          <a:p>
            <a:endParaRPr lang="ru-RU" sz="3200" dirty="0" smtClean="0"/>
          </a:p>
          <a:p>
            <a:r>
              <a:rPr lang="ru-RU" sz="3200" dirty="0" smtClean="0"/>
              <a:t>451 * 8 = (450 + 1) * 8 = ...</a:t>
            </a:r>
          </a:p>
          <a:p>
            <a:endParaRPr lang="ru-RU" sz="3200" dirty="0" smtClean="0"/>
          </a:p>
          <a:p>
            <a:r>
              <a:rPr lang="ru-RU" sz="3200" dirty="0" smtClean="0"/>
              <a:t>217 * 20 = (220 - 3) * 20 = ...</a:t>
            </a:r>
          </a:p>
          <a:p>
            <a:endParaRPr lang="ru-RU" sz="3200" dirty="0"/>
          </a:p>
        </p:txBody>
      </p:sp>
      <p:sp>
        <p:nvSpPr>
          <p:cNvPr id="13" name="TextBox 12"/>
          <p:cNvSpPr txBox="1"/>
          <p:nvPr/>
        </p:nvSpPr>
        <p:spPr>
          <a:xfrm>
            <a:off x="4496237" y="1196752"/>
            <a:ext cx="1285884" cy="584775"/>
          </a:xfrm>
          <a:prstGeom prst="rect">
            <a:avLst/>
          </a:prstGeom>
          <a:noFill/>
        </p:spPr>
        <p:txBody>
          <a:bodyPr wrap="square" rtlCol="0">
            <a:spAutoFit/>
          </a:bodyPr>
          <a:lstStyle/>
          <a:p>
            <a:r>
              <a:rPr lang="ru-RU" sz="3200" dirty="0" smtClean="0">
                <a:solidFill>
                  <a:srgbClr val="FF0000"/>
                </a:solidFill>
              </a:rPr>
              <a:t>2404</a:t>
            </a:r>
            <a:endParaRPr lang="ru-RU" sz="3200" dirty="0">
              <a:solidFill>
                <a:srgbClr val="FF0000"/>
              </a:solidFill>
            </a:endParaRPr>
          </a:p>
        </p:txBody>
      </p:sp>
      <p:sp>
        <p:nvSpPr>
          <p:cNvPr id="14" name="TextBox 13"/>
          <p:cNvSpPr txBox="1"/>
          <p:nvPr/>
        </p:nvSpPr>
        <p:spPr>
          <a:xfrm>
            <a:off x="4496237" y="2132856"/>
            <a:ext cx="1285884" cy="584775"/>
          </a:xfrm>
          <a:prstGeom prst="rect">
            <a:avLst/>
          </a:prstGeom>
          <a:noFill/>
        </p:spPr>
        <p:txBody>
          <a:bodyPr wrap="square" rtlCol="0">
            <a:spAutoFit/>
          </a:bodyPr>
          <a:lstStyle/>
          <a:p>
            <a:r>
              <a:rPr lang="ru-RU" sz="3200" dirty="0" smtClean="0">
                <a:solidFill>
                  <a:srgbClr val="FF0000"/>
                </a:solidFill>
              </a:rPr>
              <a:t>2775</a:t>
            </a:r>
            <a:endParaRPr lang="ru-RU" sz="3200" dirty="0">
              <a:solidFill>
                <a:srgbClr val="FF0000"/>
              </a:solidFill>
            </a:endParaRPr>
          </a:p>
        </p:txBody>
      </p:sp>
      <p:sp>
        <p:nvSpPr>
          <p:cNvPr id="15" name="TextBox 14"/>
          <p:cNvSpPr txBox="1"/>
          <p:nvPr/>
        </p:nvSpPr>
        <p:spPr>
          <a:xfrm>
            <a:off x="4353361" y="3212976"/>
            <a:ext cx="1571636" cy="584775"/>
          </a:xfrm>
          <a:prstGeom prst="rect">
            <a:avLst/>
          </a:prstGeom>
          <a:noFill/>
        </p:spPr>
        <p:txBody>
          <a:bodyPr wrap="square" rtlCol="0">
            <a:spAutoFit/>
          </a:bodyPr>
          <a:lstStyle/>
          <a:p>
            <a:r>
              <a:rPr lang="ru-RU" sz="3200" dirty="0" smtClean="0">
                <a:solidFill>
                  <a:srgbClr val="FF0000"/>
                </a:solidFill>
              </a:rPr>
              <a:t>363</a:t>
            </a:r>
            <a:endParaRPr lang="ru-RU" sz="3200" dirty="0">
              <a:solidFill>
                <a:srgbClr val="FF0000"/>
              </a:solidFill>
            </a:endParaRPr>
          </a:p>
        </p:txBody>
      </p:sp>
      <p:sp>
        <p:nvSpPr>
          <p:cNvPr id="16" name="TextBox 15"/>
          <p:cNvSpPr txBox="1"/>
          <p:nvPr/>
        </p:nvSpPr>
        <p:spPr>
          <a:xfrm>
            <a:off x="4496237" y="4196755"/>
            <a:ext cx="1064730" cy="584775"/>
          </a:xfrm>
          <a:prstGeom prst="rect">
            <a:avLst/>
          </a:prstGeom>
          <a:noFill/>
        </p:spPr>
        <p:txBody>
          <a:bodyPr wrap="square" rtlCol="0">
            <a:spAutoFit/>
          </a:bodyPr>
          <a:lstStyle/>
          <a:p>
            <a:r>
              <a:rPr lang="ru-RU" sz="3200" dirty="0" smtClean="0">
                <a:solidFill>
                  <a:srgbClr val="FF0000"/>
                </a:solidFill>
              </a:rPr>
              <a:t>3608</a:t>
            </a:r>
            <a:endParaRPr lang="ru-RU" sz="3200" dirty="0">
              <a:solidFill>
                <a:srgbClr val="FF0000"/>
              </a:solidFill>
            </a:endParaRPr>
          </a:p>
        </p:txBody>
      </p:sp>
      <p:sp>
        <p:nvSpPr>
          <p:cNvPr id="17" name="TextBox 16"/>
          <p:cNvSpPr txBox="1"/>
          <p:nvPr/>
        </p:nvSpPr>
        <p:spPr>
          <a:xfrm>
            <a:off x="4750595" y="5085184"/>
            <a:ext cx="1357322" cy="584775"/>
          </a:xfrm>
          <a:prstGeom prst="rect">
            <a:avLst/>
          </a:prstGeom>
          <a:noFill/>
        </p:spPr>
        <p:txBody>
          <a:bodyPr wrap="square" rtlCol="0">
            <a:spAutoFit/>
          </a:bodyPr>
          <a:lstStyle/>
          <a:p>
            <a:r>
              <a:rPr lang="ru-RU" sz="3200" dirty="0" smtClean="0">
                <a:solidFill>
                  <a:srgbClr val="FF0000"/>
                </a:solidFill>
              </a:rPr>
              <a:t>4340</a:t>
            </a:r>
            <a:endParaRPr lang="ru-RU" sz="3200" dirty="0">
              <a:solidFill>
                <a:srgbClr val="FF0000"/>
              </a:solidFill>
            </a:endParaRPr>
          </a:p>
        </p:txBody>
      </p:sp>
      <p:pic>
        <p:nvPicPr>
          <p:cNvPr id="15362" name="Picture 2" descr="D:\Desktop\проект\i (3).jpg"/>
          <p:cNvPicPr>
            <a:picLocks noChangeAspect="1" noChangeArrowheads="1"/>
          </p:cNvPicPr>
          <p:nvPr/>
        </p:nvPicPr>
        <p:blipFill>
          <a:blip r:embed="rId2"/>
          <a:srcRect/>
          <a:stretch>
            <a:fillRect/>
          </a:stretch>
        </p:blipFill>
        <p:spPr bwMode="auto">
          <a:xfrm>
            <a:off x="5782121" y="2810350"/>
            <a:ext cx="3214696" cy="3357586"/>
          </a:xfrm>
          <a:prstGeom prst="rect">
            <a:avLst/>
          </a:prstGeom>
          <a:noFill/>
        </p:spPr>
      </p:pic>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Scale>
                                      <p:cBhvr>
                                        <p:cTn id="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gtEl>
                                        <p:attrNameLst>
                                          <p:attrName>ppt_x</p:attrName>
                                          <p:attrName>ppt_y</p:attrName>
                                        </p:attrNameLst>
                                      </p:cBhvr>
                                    </p:animMotion>
                                    <p:animEffect transition="in" filter="fade">
                                      <p:cBhvr>
                                        <p:cTn id="9" dur="1000"/>
                                        <p:tgtEl>
                                          <p:spTgt spid="4"/>
                                        </p:tgtEl>
                                      </p:cBhvr>
                                    </p:animEffect>
                                  </p:childTnLst>
                                </p:cTn>
                              </p:par>
                              <p:par>
                                <p:cTn id="10" presetID="35"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anim calcmode="lin" valueType="num">
                                      <p:cBhvr>
                                        <p:cTn id="13" dur="2000" fill="hold"/>
                                        <p:tgtEl>
                                          <p:spTgt spid="5">
                                            <p:txEl>
                                              <p:pRg st="1" end="1"/>
                                            </p:txEl>
                                          </p:spTgt>
                                        </p:tgtEl>
                                        <p:attrNameLst>
                                          <p:attrName>style.rotation</p:attrName>
                                        </p:attrNameLst>
                                      </p:cBhvr>
                                      <p:tavLst>
                                        <p:tav tm="0">
                                          <p:val>
                                            <p:fltVal val="720"/>
                                          </p:val>
                                        </p:tav>
                                        <p:tav tm="100000">
                                          <p:val>
                                            <p:fltVal val="0"/>
                                          </p:val>
                                        </p:tav>
                                      </p:tavLst>
                                    </p:anim>
                                    <p:anim calcmode="lin" valueType="num">
                                      <p:cBhvr>
                                        <p:cTn id="14" dur="2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5" dur="2000" fill="hold"/>
                                        <p:tgtEl>
                                          <p:spTgt spid="5">
                                            <p:txEl>
                                              <p:pRg st="1" end="1"/>
                                            </p:txEl>
                                          </p:spTgt>
                                        </p:tgtEl>
                                        <p:attrNameLst>
                                          <p:attrName>ppt_w</p:attrName>
                                        </p:attrNameLst>
                                      </p:cBhvr>
                                      <p:tavLst>
                                        <p:tav tm="0">
                                          <p:val>
                                            <p:fltVal val="0"/>
                                          </p:val>
                                        </p:tav>
                                        <p:tav tm="100000">
                                          <p:val>
                                            <p:strVal val="#ppt_w"/>
                                          </p:val>
                                        </p:tav>
                                      </p:tavLst>
                                    </p:anim>
                                  </p:childTnLst>
                                </p:cTn>
                              </p:par>
                              <p:par>
                                <p:cTn id="16" presetID="35" presetClass="entr" presetSubtype="0"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2000"/>
                                        <p:tgtEl>
                                          <p:spTgt spid="5">
                                            <p:txEl>
                                              <p:pRg st="3" end="3"/>
                                            </p:txEl>
                                          </p:spTgt>
                                        </p:tgtEl>
                                      </p:cBhvr>
                                    </p:animEffect>
                                    <p:anim calcmode="lin" valueType="num">
                                      <p:cBhvr>
                                        <p:cTn id="19" dur="2000" fill="hold"/>
                                        <p:tgtEl>
                                          <p:spTgt spid="5">
                                            <p:txEl>
                                              <p:pRg st="3" end="3"/>
                                            </p:txEl>
                                          </p:spTgt>
                                        </p:tgtEl>
                                        <p:attrNameLst>
                                          <p:attrName>style.rotation</p:attrName>
                                        </p:attrNameLst>
                                      </p:cBhvr>
                                      <p:tavLst>
                                        <p:tav tm="0">
                                          <p:val>
                                            <p:fltVal val="720"/>
                                          </p:val>
                                        </p:tav>
                                        <p:tav tm="100000">
                                          <p:val>
                                            <p:fltVal val="0"/>
                                          </p:val>
                                        </p:tav>
                                      </p:tavLst>
                                    </p:anim>
                                    <p:anim calcmode="lin" valueType="num">
                                      <p:cBhvr>
                                        <p:cTn id="20" dur="2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21" dur="2000" fill="hold"/>
                                        <p:tgtEl>
                                          <p:spTgt spid="5">
                                            <p:txEl>
                                              <p:pRg st="3" end="3"/>
                                            </p:txEl>
                                          </p:spTgt>
                                        </p:tgtEl>
                                        <p:attrNameLst>
                                          <p:attrName>ppt_w</p:attrName>
                                        </p:attrNameLst>
                                      </p:cBhvr>
                                      <p:tavLst>
                                        <p:tav tm="0">
                                          <p:val>
                                            <p:fltVal val="0"/>
                                          </p:val>
                                        </p:tav>
                                        <p:tav tm="100000">
                                          <p:val>
                                            <p:strVal val="#ppt_w"/>
                                          </p:val>
                                        </p:tav>
                                      </p:tavLst>
                                    </p:anim>
                                  </p:childTnLst>
                                </p:cTn>
                              </p:par>
                              <p:par>
                                <p:cTn id="22" presetID="35" presetClass="entr" presetSubtype="0" fill="hold" nodeType="with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fade">
                                      <p:cBhvr>
                                        <p:cTn id="24" dur="2000"/>
                                        <p:tgtEl>
                                          <p:spTgt spid="5">
                                            <p:txEl>
                                              <p:pRg st="5" end="5"/>
                                            </p:txEl>
                                          </p:spTgt>
                                        </p:tgtEl>
                                      </p:cBhvr>
                                    </p:animEffect>
                                    <p:anim calcmode="lin" valueType="num">
                                      <p:cBhvr>
                                        <p:cTn id="25" dur="2000" fill="hold"/>
                                        <p:tgtEl>
                                          <p:spTgt spid="5">
                                            <p:txEl>
                                              <p:pRg st="5" end="5"/>
                                            </p:txEl>
                                          </p:spTgt>
                                        </p:tgtEl>
                                        <p:attrNameLst>
                                          <p:attrName>style.rotation</p:attrName>
                                        </p:attrNameLst>
                                      </p:cBhvr>
                                      <p:tavLst>
                                        <p:tav tm="0">
                                          <p:val>
                                            <p:fltVal val="720"/>
                                          </p:val>
                                        </p:tav>
                                        <p:tav tm="100000">
                                          <p:val>
                                            <p:fltVal val="0"/>
                                          </p:val>
                                        </p:tav>
                                      </p:tavLst>
                                    </p:anim>
                                    <p:anim calcmode="lin" valueType="num">
                                      <p:cBhvr>
                                        <p:cTn id="26" dur="2000" fill="hold"/>
                                        <p:tgtEl>
                                          <p:spTgt spid="5">
                                            <p:txEl>
                                              <p:pRg st="5" end="5"/>
                                            </p:txEl>
                                          </p:spTgt>
                                        </p:tgtEl>
                                        <p:attrNameLst>
                                          <p:attrName>ppt_h</p:attrName>
                                        </p:attrNameLst>
                                      </p:cBhvr>
                                      <p:tavLst>
                                        <p:tav tm="0">
                                          <p:val>
                                            <p:fltVal val="0"/>
                                          </p:val>
                                        </p:tav>
                                        <p:tav tm="100000">
                                          <p:val>
                                            <p:strVal val="#ppt_h"/>
                                          </p:val>
                                        </p:tav>
                                      </p:tavLst>
                                    </p:anim>
                                    <p:anim calcmode="lin" valueType="num">
                                      <p:cBhvr>
                                        <p:cTn id="27" dur="2000" fill="hold"/>
                                        <p:tgtEl>
                                          <p:spTgt spid="5">
                                            <p:txEl>
                                              <p:pRg st="5" end="5"/>
                                            </p:txEl>
                                          </p:spTgt>
                                        </p:tgtEl>
                                        <p:attrNameLst>
                                          <p:attrName>ppt_w</p:attrName>
                                        </p:attrNameLst>
                                      </p:cBhvr>
                                      <p:tavLst>
                                        <p:tav tm="0">
                                          <p:val>
                                            <p:fltVal val="0"/>
                                          </p:val>
                                        </p:tav>
                                        <p:tav tm="100000">
                                          <p:val>
                                            <p:strVal val="#ppt_w"/>
                                          </p:val>
                                        </p:tav>
                                      </p:tavLst>
                                    </p:anim>
                                  </p:childTnLst>
                                </p:cTn>
                              </p:par>
                              <p:par>
                                <p:cTn id="28" presetID="35" presetClass="entr" presetSubtype="0" fill="hold" nodeType="withEffect">
                                  <p:stCondLst>
                                    <p:cond delay="0"/>
                                  </p:stCondLst>
                                  <p:childTnLst>
                                    <p:set>
                                      <p:cBhvr>
                                        <p:cTn id="29" dur="1" fill="hold">
                                          <p:stCondLst>
                                            <p:cond delay="0"/>
                                          </p:stCondLst>
                                        </p:cTn>
                                        <p:tgtEl>
                                          <p:spTgt spid="5">
                                            <p:txEl>
                                              <p:pRg st="7" end="7"/>
                                            </p:txEl>
                                          </p:spTgt>
                                        </p:tgtEl>
                                        <p:attrNameLst>
                                          <p:attrName>style.visibility</p:attrName>
                                        </p:attrNameLst>
                                      </p:cBhvr>
                                      <p:to>
                                        <p:strVal val="visible"/>
                                      </p:to>
                                    </p:set>
                                    <p:animEffect transition="in" filter="fade">
                                      <p:cBhvr>
                                        <p:cTn id="30" dur="2000"/>
                                        <p:tgtEl>
                                          <p:spTgt spid="5">
                                            <p:txEl>
                                              <p:pRg st="7" end="7"/>
                                            </p:txEl>
                                          </p:spTgt>
                                        </p:tgtEl>
                                      </p:cBhvr>
                                    </p:animEffect>
                                    <p:anim calcmode="lin" valueType="num">
                                      <p:cBhvr>
                                        <p:cTn id="31" dur="2000" fill="hold"/>
                                        <p:tgtEl>
                                          <p:spTgt spid="5">
                                            <p:txEl>
                                              <p:pRg st="7" end="7"/>
                                            </p:txEl>
                                          </p:spTgt>
                                        </p:tgtEl>
                                        <p:attrNameLst>
                                          <p:attrName>style.rotation</p:attrName>
                                        </p:attrNameLst>
                                      </p:cBhvr>
                                      <p:tavLst>
                                        <p:tav tm="0">
                                          <p:val>
                                            <p:fltVal val="720"/>
                                          </p:val>
                                        </p:tav>
                                        <p:tav tm="100000">
                                          <p:val>
                                            <p:fltVal val="0"/>
                                          </p:val>
                                        </p:tav>
                                      </p:tavLst>
                                    </p:anim>
                                    <p:anim calcmode="lin" valueType="num">
                                      <p:cBhvr>
                                        <p:cTn id="32" dur="2000" fill="hold"/>
                                        <p:tgtEl>
                                          <p:spTgt spid="5">
                                            <p:txEl>
                                              <p:pRg st="7" end="7"/>
                                            </p:txEl>
                                          </p:spTgt>
                                        </p:tgtEl>
                                        <p:attrNameLst>
                                          <p:attrName>ppt_h</p:attrName>
                                        </p:attrNameLst>
                                      </p:cBhvr>
                                      <p:tavLst>
                                        <p:tav tm="0">
                                          <p:val>
                                            <p:fltVal val="0"/>
                                          </p:val>
                                        </p:tav>
                                        <p:tav tm="100000">
                                          <p:val>
                                            <p:strVal val="#ppt_h"/>
                                          </p:val>
                                        </p:tav>
                                      </p:tavLst>
                                    </p:anim>
                                    <p:anim calcmode="lin" valueType="num">
                                      <p:cBhvr>
                                        <p:cTn id="33" dur="2000" fill="hold"/>
                                        <p:tgtEl>
                                          <p:spTgt spid="5">
                                            <p:txEl>
                                              <p:pRg st="7" end="7"/>
                                            </p:txEl>
                                          </p:spTgt>
                                        </p:tgtEl>
                                        <p:attrNameLst>
                                          <p:attrName>ppt_w</p:attrName>
                                        </p:attrNameLst>
                                      </p:cBhvr>
                                      <p:tavLst>
                                        <p:tav tm="0">
                                          <p:val>
                                            <p:fltVal val="0"/>
                                          </p:val>
                                        </p:tav>
                                        <p:tav tm="100000">
                                          <p:val>
                                            <p:strVal val="#ppt_w"/>
                                          </p:val>
                                        </p:tav>
                                      </p:tavLst>
                                    </p:anim>
                                  </p:childTnLst>
                                </p:cTn>
                              </p:par>
                              <p:par>
                                <p:cTn id="34" presetID="35" presetClass="entr" presetSubtype="0" fill="hold" nodeType="withEffect">
                                  <p:stCondLst>
                                    <p:cond delay="0"/>
                                  </p:stCondLst>
                                  <p:childTnLst>
                                    <p:set>
                                      <p:cBhvr>
                                        <p:cTn id="35" dur="1" fill="hold">
                                          <p:stCondLst>
                                            <p:cond delay="0"/>
                                          </p:stCondLst>
                                        </p:cTn>
                                        <p:tgtEl>
                                          <p:spTgt spid="5">
                                            <p:txEl>
                                              <p:pRg st="9" end="9"/>
                                            </p:txEl>
                                          </p:spTgt>
                                        </p:tgtEl>
                                        <p:attrNameLst>
                                          <p:attrName>style.visibility</p:attrName>
                                        </p:attrNameLst>
                                      </p:cBhvr>
                                      <p:to>
                                        <p:strVal val="visible"/>
                                      </p:to>
                                    </p:set>
                                    <p:animEffect transition="in" filter="fade">
                                      <p:cBhvr>
                                        <p:cTn id="36" dur="2000"/>
                                        <p:tgtEl>
                                          <p:spTgt spid="5">
                                            <p:txEl>
                                              <p:pRg st="9" end="9"/>
                                            </p:txEl>
                                          </p:spTgt>
                                        </p:tgtEl>
                                      </p:cBhvr>
                                    </p:animEffect>
                                    <p:anim calcmode="lin" valueType="num">
                                      <p:cBhvr>
                                        <p:cTn id="37" dur="2000" fill="hold"/>
                                        <p:tgtEl>
                                          <p:spTgt spid="5">
                                            <p:txEl>
                                              <p:pRg st="9" end="9"/>
                                            </p:txEl>
                                          </p:spTgt>
                                        </p:tgtEl>
                                        <p:attrNameLst>
                                          <p:attrName>style.rotation</p:attrName>
                                        </p:attrNameLst>
                                      </p:cBhvr>
                                      <p:tavLst>
                                        <p:tav tm="0">
                                          <p:val>
                                            <p:fltVal val="720"/>
                                          </p:val>
                                        </p:tav>
                                        <p:tav tm="100000">
                                          <p:val>
                                            <p:fltVal val="0"/>
                                          </p:val>
                                        </p:tav>
                                      </p:tavLst>
                                    </p:anim>
                                    <p:anim calcmode="lin" valueType="num">
                                      <p:cBhvr>
                                        <p:cTn id="38" dur="2000" fill="hold"/>
                                        <p:tgtEl>
                                          <p:spTgt spid="5">
                                            <p:txEl>
                                              <p:pRg st="9" end="9"/>
                                            </p:txEl>
                                          </p:spTgt>
                                        </p:tgtEl>
                                        <p:attrNameLst>
                                          <p:attrName>ppt_h</p:attrName>
                                        </p:attrNameLst>
                                      </p:cBhvr>
                                      <p:tavLst>
                                        <p:tav tm="0">
                                          <p:val>
                                            <p:fltVal val="0"/>
                                          </p:val>
                                        </p:tav>
                                        <p:tav tm="100000">
                                          <p:val>
                                            <p:strVal val="#ppt_h"/>
                                          </p:val>
                                        </p:tav>
                                      </p:tavLst>
                                    </p:anim>
                                    <p:anim calcmode="lin" valueType="num">
                                      <p:cBhvr>
                                        <p:cTn id="39" dur="2000" fill="hold"/>
                                        <p:tgtEl>
                                          <p:spTgt spid="5">
                                            <p:txEl>
                                              <p:pRg st="9" end="9"/>
                                            </p:txEl>
                                          </p:spTgt>
                                        </p:tgtEl>
                                        <p:attrNameLst>
                                          <p:attrName>ppt_w</p:attrName>
                                        </p:attrNameLst>
                                      </p:cBhvr>
                                      <p:tavLst>
                                        <p:tav tm="0">
                                          <p:val>
                                            <p:fltVal val="0"/>
                                          </p:val>
                                        </p:tav>
                                        <p:tav tm="100000">
                                          <p:val>
                                            <p:strVal val="#ppt_w"/>
                                          </p:val>
                                        </p:tav>
                                      </p:tavLst>
                                    </p:anim>
                                  </p:childTnLst>
                                </p:cTn>
                              </p:par>
                            </p:childTnLst>
                          </p:cTn>
                        </p:par>
                      </p:childTnLst>
                    </p:cTn>
                  </p:par>
                  <p:par>
                    <p:cTn id="40" fill="hold">
                      <p:stCondLst>
                        <p:cond delay="indefinite"/>
                      </p:stCondLst>
                      <p:childTnLst>
                        <p:par>
                          <p:cTn id="41" fill="hold">
                            <p:stCondLst>
                              <p:cond delay="0"/>
                            </p:stCondLst>
                            <p:childTnLst>
                              <p:par>
                                <p:cTn id="42" presetID="49" presetClass="entr" presetSubtype="0" decel="10000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 calcmode="lin" valueType="num">
                                      <p:cBhvr>
                                        <p:cTn id="44" dur="500" fill="hold"/>
                                        <p:tgtEl>
                                          <p:spTgt spid="13"/>
                                        </p:tgtEl>
                                        <p:attrNameLst>
                                          <p:attrName>ppt_w</p:attrName>
                                        </p:attrNameLst>
                                      </p:cBhvr>
                                      <p:tavLst>
                                        <p:tav tm="0">
                                          <p:val>
                                            <p:fltVal val="0"/>
                                          </p:val>
                                        </p:tav>
                                        <p:tav tm="100000">
                                          <p:val>
                                            <p:strVal val="#ppt_w"/>
                                          </p:val>
                                        </p:tav>
                                      </p:tavLst>
                                    </p:anim>
                                    <p:anim calcmode="lin" valueType="num">
                                      <p:cBhvr>
                                        <p:cTn id="45" dur="500" fill="hold"/>
                                        <p:tgtEl>
                                          <p:spTgt spid="13"/>
                                        </p:tgtEl>
                                        <p:attrNameLst>
                                          <p:attrName>ppt_h</p:attrName>
                                        </p:attrNameLst>
                                      </p:cBhvr>
                                      <p:tavLst>
                                        <p:tav tm="0">
                                          <p:val>
                                            <p:fltVal val="0"/>
                                          </p:val>
                                        </p:tav>
                                        <p:tav tm="100000">
                                          <p:val>
                                            <p:strVal val="#ppt_h"/>
                                          </p:val>
                                        </p:tav>
                                      </p:tavLst>
                                    </p:anim>
                                    <p:anim calcmode="lin" valueType="num">
                                      <p:cBhvr>
                                        <p:cTn id="46" dur="500" fill="hold"/>
                                        <p:tgtEl>
                                          <p:spTgt spid="13"/>
                                        </p:tgtEl>
                                        <p:attrNameLst>
                                          <p:attrName>style.rotation</p:attrName>
                                        </p:attrNameLst>
                                      </p:cBhvr>
                                      <p:tavLst>
                                        <p:tav tm="0">
                                          <p:val>
                                            <p:fltVal val="360"/>
                                          </p:val>
                                        </p:tav>
                                        <p:tav tm="100000">
                                          <p:val>
                                            <p:fltVal val="0"/>
                                          </p:val>
                                        </p:tav>
                                      </p:tavLst>
                                    </p:anim>
                                    <p:animEffect transition="in" filter="fade">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49" presetClass="entr" presetSubtype="0" decel="100000" fill="hold" nodeType="clickEffect">
                                  <p:stCondLst>
                                    <p:cond delay="0"/>
                                  </p:stCondLst>
                                  <p:childTnLst>
                                    <p:set>
                                      <p:cBhvr>
                                        <p:cTn id="51" dur="1" fill="hold">
                                          <p:stCondLst>
                                            <p:cond delay="0"/>
                                          </p:stCondLst>
                                        </p:cTn>
                                        <p:tgtEl>
                                          <p:spTgt spid="14">
                                            <p:txEl>
                                              <p:pRg st="0" end="0"/>
                                            </p:txEl>
                                          </p:spTgt>
                                        </p:tgtEl>
                                        <p:attrNameLst>
                                          <p:attrName>style.visibility</p:attrName>
                                        </p:attrNameLst>
                                      </p:cBhvr>
                                      <p:to>
                                        <p:strVal val="visible"/>
                                      </p:to>
                                    </p:set>
                                    <p:anim calcmode="lin" valueType="num">
                                      <p:cBhvr>
                                        <p:cTn id="52" dur="5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53" dur="500" fill="hold"/>
                                        <p:tgtEl>
                                          <p:spTgt spid="14">
                                            <p:txEl>
                                              <p:pRg st="0" end="0"/>
                                            </p:txEl>
                                          </p:spTgt>
                                        </p:tgtEl>
                                        <p:attrNameLst>
                                          <p:attrName>ppt_h</p:attrName>
                                        </p:attrNameLst>
                                      </p:cBhvr>
                                      <p:tavLst>
                                        <p:tav tm="0">
                                          <p:val>
                                            <p:fltVal val="0"/>
                                          </p:val>
                                        </p:tav>
                                        <p:tav tm="100000">
                                          <p:val>
                                            <p:strVal val="#ppt_h"/>
                                          </p:val>
                                        </p:tav>
                                      </p:tavLst>
                                    </p:anim>
                                    <p:anim calcmode="lin" valueType="num">
                                      <p:cBhvr>
                                        <p:cTn id="54" dur="500" fill="hold"/>
                                        <p:tgtEl>
                                          <p:spTgt spid="14">
                                            <p:txEl>
                                              <p:pRg st="0" end="0"/>
                                            </p:txEl>
                                          </p:spTgt>
                                        </p:tgtEl>
                                        <p:attrNameLst>
                                          <p:attrName>style.rotation</p:attrName>
                                        </p:attrNameLst>
                                      </p:cBhvr>
                                      <p:tavLst>
                                        <p:tav tm="0">
                                          <p:val>
                                            <p:fltVal val="360"/>
                                          </p:val>
                                        </p:tav>
                                        <p:tav tm="100000">
                                          <p:val>
                                            <p:fltVal val="0"/>
                                          </p:val>
                                        </p:tav>
                                      </p:tavLst>
                                    </p:anim>
                                    <p:animEffect transition="in" filter="fade">
                                      <p:cBhvr>
                                        <p:cTn id="55" dur="500"/>
                                        <p:tgtEl>
                                          <p:spTgt spid="14">
                                            <p:txEl>
                                              <p:pRg st="0" end="0"/>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49" presetClass="entr" presetSubtype="0" decel="100000" fill="hold" nodeType="clickEffect">
                                  <p:stCondLst>
                                    <p:cond delay="0"/>
                                  </p:stCondLst>
                                  <p:childTnLst>
                                    <p:set>
                                      <p:cBhvr>
                                        <p:cTn id="59" dur="1" fill="hold">
                                          <p:stCondLst>
                                            <p:cond delay="0"/>
                                          </p:stCondLst>
                                        </p:cTn>
                                        <p:tgtEl>
                                          <p:spTgt spid="15">
                                            <p:txEl>
                                              <p:pRg st="0" end="0"/>
                                            </p:txEl>
                                          </p:spTgt>
                                        </p:tgtEl>
                                        <p:attrNameLst>
                                          <p:attrName>style.visibility</p:attrName>
                                        </p:attrNameLst>
                                      </p:cBhvr>
                                      <p:to>
                                        <p:strVal val="visible"/>
                                      </p:to>
                                    </p:set>
                                    <p:anim calcmode="lin" valueType="num">
                                      <p:cBhvr>
                                        <p:cTn id="60" dur="5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61" dur="500" fill="hold"/>
                                        <p:tgtEl>
                                          <p:spTgt spid="15">
                                            <p:txEl>
                                              <p:pRg st="0" end="0"/>
                                            </p:txEl>
                                          </p:spTgt>
                                        </p:tgtEl>
                                        <p:attrNameLst>
                                          <p:attrName>ppt_h</p:attrName>
                                        </p:attrNameLst>
                                      </p:cBhvr>
                                      <p:tavLst>
                                        <p:tav tm="0">
                                          <p:val>
                                            <p:fltVal val="0"/>
                                          </p:val>
                                        </p:tav>
                                        <p:tav tm="100000">
                                          <p:val>
                                            <p:strVal val="#ppt_h"/>
                                          </p:val>
                                        </p:tav>
                                      </p:tavLst>
                                    </p:anim>
                                    <p:anim calcmode="lin" valueType="num">
                                      <p:cBhvr>
                                        <p:cTn id="62" dur="500" fill="hold"/>
                                        <p:tgtEl>
                                          <p:spTgt spid="15">
                                            <p:txEl>
                                              <p:pRg st="0" end="0"/>
                                            </p:txEl>
                                          </p:spTgt>
                                        </p:tgtEl>
                                        <p:attrNameLst>
                                          <p:attrName>style.rotation</p:attrName>
                                        </p:attrNameLst>
                                      </p:cBhvr>
                                      <p:tavLst>
                                        <p:tav tm="0">
                                          <p:val>
                                            <p:fltVal val="360"/>
                                          </p:val>
                                        </p:tav>
                                        <p:tav tm="100000">
                                          <p:val>
                                            <p:fltVal val="0"/>
                                          </p:val>
                                        </p:tav>
                                      </p:tavLst>
                                    </p:anim>
                                    <p:animEffect transition="in" filter="fade">
                                      <p:cBhvr>
                                        <p:cTn id="63" dur="500"/>
                                        <p:tgtEl>
                                          <p:spTgt spid="15">
                                            <p:txEl>
                                              <p:pRg st="0" end="0"/>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49" presetClass="entr" presetSubtype="0" decel="100000" fill="hold" grpId="0" nodeType="clickEffect">
                                  <p:stCondLst>
                                    <p:cond delay="0"/>
                                  </p:stCondLst>
                                  <p:childTnLst>
                                    <p:set>
                                      <p:cBhvr>
                                        <p:cTn id="67" dur="1" fill="hold">
                                          <p:stCondLst>
                                            <p:cond delay="0"/>
                                          </p:stCondLst>
                                        </p:cTn>
                                        <p:tgtEl>
                                          <p:spTgt spid="16"/>
                                        </p:tgtEl>
                                        <p:attrNameLst>
                                          <p:attrName>style.visibility</p:attrName>
                                        </p:attrNameLst>
                                      </p:cBhvr>
                                      <p:to>
                                        <p:strVal val="visible"/>
                                      </p:to>
                                    </p:set>
                                    <p:anim calcmode="lin" valueType="num">
                                      <p:cBhvr>
                                        <p:cTn id="68" dur="500" fill="hold"/>
                                        <p:tgtEl>
                                          <p:spTgt spid="16"/>
                                        </p:tgtEl>
                                        <p:attrNameLst>
                                          <p:attrName>ppt_w</p:attrName>
                                        </p:attrNameLst>
                                      </p:cBhvr>
                                      <p:tavLst>
                                        <p:tav tm="0">
                                          <p:val>
                                            <p:fltVal val="0"/>
                                          </p:val>
                                        </p:tav>
                                        <p:tav tm="100000">
                                          <p:val>
                                            <p:strVal val="#ppt_w"/>
                                          </p:val>
                                        </p:tav>
                                      </p:tavLst>
                                    </p:anim>
                                    <p:anim calcmode="lin" valueType="num">
                                      <p:cBhvr>
                                        <p:cTn id="69" dur="500" fill="hold"/>
                                        <p:tgtEl>
                                          <p:spTgt spid="16"/>
                                        </p:tgtEl>
                                        <p:attrNameLst>
                                          <p:attrName>ppt_h</p:attrName>
                                        </p:attrNameLst>
                                      </p:cBhvr>
                                      <p:tavLst>
                                        <p:tav tm="0">
                                          <p:val>
                                            <p:fltVal val="0"/>
                                          </p:val>
                                        </p:tav>
                                        <p:tav tm="100000">
                                          <p:val>
                                            <p:strVal val="#ppt_h"/>
                                          </p:val>
                                        </p:tav>
                                      </p:tavLst>
                                    </p:anim>
                                    <p:anim calcmode="lin" valueType="num">
                                      <p:cBhvr>
                                        <p:cTn id="70" dur="500" fill="hold"/>
                                        <p:tgtEl>
                                          <p:spTgt spid="16"/>
                                        </p:tgtEl>
                                        <p:attrNameLst>
                                          <p:attrName>style.rotation</p:attrName>
                                        </p:attrNameLst>
                                      </p:cBhvr>
                                      <p:tavLst>
                                        <p:tav tm="0">
                                          <p:val>
                                            <p:fltVal val="360"/>
                                          </p:val>
                                        </p:tav>
                                        <p:tav tm="100000">
                                          <p:val>
                                            <p:fltVal val="0"/>
                                          </p:val>
                                        </p:tav>
                                      </p:tavLst>
                                    </p:anim>
                                    <p:animEffect transition="in" filter="fade">
                                      <p:cBhvr>
                                        <p:cTn id="71" dur="500"/>
                                        <p:tgtEl>
                                          <p:spTgt spid="16"/>
                                        </p:tgtEl>
                                      </p:cBhvr>
                                    </p:animEffect>
                                  </p:childTnLst>
                                </p:cTn>
                              </p:par>
                            </p:childTnLst>
                          </p:cTn>
                        </p:par>
                      </p:childTnLst>
                    </p:cTn>
                  </p:par>
                  <p:par>
                    <p:cTn id="72" fill="hold">
                      <p:stCondLst>
                        <p:cond delay="indefinite"/>
                      </p:stCondLst>
                      <p:childTnLst>
                        <p:par>
                          <p:cTn id="73" fill="hold">
                            <p:stCondLst>
                              <p:cond delay="0"/>
                            </p:stCondLst>
                            <p:childTnLst>
                              <p:par>
                                <p:cTn id="74" presetID="49" presetClass="entr" presetSubtype="0" decel="100000" fill="hold" nodeType="clickEffect">
                                  <p:stCondLst>
                                    <p:cond delay="0"/>
                                  </p:stCondLst>
                                  <p:childTnLst>
                                    <p:set>
                                      <p:cBhvr>
                                        <p:cTn id="75" dur="1" fill="hold">
                                          <p:stCondLst>
                                            <p:cond delay="0"/>
                                          </p:stCondLst>
                                        </p:cTn>
                                        <p:tgtEl>
                                          <p:spTgt spid="17">
                                            <p:txEl>
                                              <p:pRg st="0" end="0"/>
                                            </p:txEl>
                                          </p:spTgt>
                                        </p:tgtEl>
                                        <p:attrNameLst>
                                          <p:attrName>style.visibility</p:attrName>
                                        </p:attrNameLst>
                                      </p:cBhvr>
                                      <p:to>
                                        <p:strVal val="visible"/>
                                      </p:to>
                                    </p:set>
                                    <p:anim calcmode="lin" valueType="num">
                                      <p:cBhvr>
                                        <p:cTn id="76"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77" dur="500" fill="hold"/>
                                        <p:tgtEl>
                                          <p:spTgt spid="17">
                                            <p:txEl>
                                              <p:pRg st="0" end="0"/>
                                            </p:txEl>
                                          </p:spTgt>
                                        </p:tgtEl>
                                        <p:attrNameLst>
                                          <p:attrName>ppt_h</p:attrName>
                                        </p:attrNameLst>
                                      </p:cBhvr>
                                      <p:tavLst>
                                        <p:tav tm="0">
                                          <p:val>
                                            <p:fltVal val="0"/>
                                          </p:val>
                                        </p:tav>
                                        <p:tav tm="100000">
                                          <p:val>
                                            <p:strVal val="#ppt_h"/>
                                          </p:val>
                                        </p:tav>
                                      </p:tavLst>
                                    </p:anim>
                                    <p:anim calcmode="lin" valueType="num">
                                      <p:cBhvr>
                                        <p:cTn id="78" dur="500" fill="hold"/>
                                        <p:tgtEl>
                                          <p:spTgt spid="17">
                                            <p:txEl>
                                              <p:pRg st="0" end="0"/>
                                            </p:txEl>
                                          </p:spTgt>
                                        </p:tgtEl>
                                        <p:attrNameLst>
                                          <p:attrName>style.rotation</p:attrName>
                                        </p:attrNameLst>
                                      </p:cBhvr>
                                      <p:tavLst>
                                        <p:tav tm="0">
                                          <p:val>
                                            <p:fltVal val="360"/>
                                          </p:val>
                                        </p:tav>
                                        <p:tav tm="100000">
                                          <p:val>
                                            <p:fltVal val="0"/>
                                          </p:val>
                                        </p:tav>
                                      </p:tavLst>
                                    </p:anim>
                                    <p:animEffect transition="in" filter="fade">
                                      <p:cBhvr>
                                        <p:cTn id="79" dur="500"/>
                                        <p:tgtEl>
                                          <p:spTgt spid="17">
                                            <p:txEl>
                                              <p:pRg st="0" end="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nodeType="clickEffect">
                                  <p:stCondLst>
                                    <p:cond delay="0"/>
                                  </p:stCondLst>
                                  <p:childTnLst>
                                    <p:set>
                                      <p:cBhvr>
                                        <p:cTn id="83" dur="1" fill="hold">
                                          <p:stCondLst>
                                            <p:cond delay="0"/>
                                          </p:stCondLst>
                                        </p:cTn>
                                        <p:tgtEl>
                                          <p:spTgt spid="15362"/>
                                        </p:tgtEl>
                                        <p:attrNameLst>
                                          <p:attrName>style.visibility</p:attrName>
                                        </p:attrNameLst>
                                      </p:cBhvr>
                                      <p:to>
                                        <p:strVal val="visible"/>
                                      </p:to>
                                    </p:set>
                                    <p:animEffect transition="in" filter="wipe(down)">
                                      <p:cBhvr>
                                        <p:cTn id="84" dur="580">
                                          <p:stCondLst>
                                            <p:cond delay="0"/>
                                          </p:stCondLst>
                                        </p:cTn>
                                        <p:tgtEl>
                                          <p:spTgt spid="15362"/>
                                        </p:tgtEl>
                                      </p:cBhvr>
                                    </p:animEffect>
                                    <p:anim calcmode="lin" valueType="num">
                                      <p:cBhvr>
                                        <p:cTn id="85" dur="1822" tmFilter="0,0; 0.14,0.36; 0.43,0.73; 0.71,0.91; 1.0,1.0">
                                          <p:stCondLst>
                                            <p:cond delay="0"/>
                                          </p:stCondLst>
                                        </p:cTn>
                                        <p:tgtEl>
                                          <p:spTgt spid="15362"/>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15362"/>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15362"/>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15362"/>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15362"/>
                                        </p:tgtEl>
                                        <p:attrNameLst>
                                          <p:attrName>ppt_y</p:attrName>
                                        </p:attrNameLst>
                                      </p:cBhvr>
                                      <p:tavLst>
                                        <p:tav tm="0" fmla="#ppt_y-sin(pi*$)/81">
                                          <p:val>
                                            <p:fltVal val="0"/>
                                          </p:val>
                                        </p:tav>
                                        <p:tav tm="100000">
                                          <p:val>
                                            <p:fltVal val="1"/>
                                          </p:val>
                                        </p:tav>
                                      </p:tavLst>
                                    </p:anim>
                                    <p:animScale>
                                      <p:cBhvr>
                                        <p:cTn id="90" dur="26">
                                          <p:stCondLst>
                                            <p:cond delay="650"/>
                                          </p:stCondLst>
                                        </p:cTn>
                                        <p:tgtEl>
                                          <p:spTgt spid="15362"/>
                                        </p:tgtEl>
                                      </p:cBhvr>
                                      <p:to x="100000" y="60000"/>
                                    </p:animScale>
                                    <p:animScale>
                                      <p:cBhvr>
                                        <p:cTn id="91" dur="166" decel="50000">
                                          <p:stCondLst>
                                            <p:cond delay="676"/>
                                          </p:stCondLst>
                                        </p:cTn>
                                        <p:tgtEl>
                                          <p:spTgt spid="15362"/>
                                        </p:tgtEl>
                                      </p:cBhvr>
                                      <p:to x="100000" y="100000"/>
                                    </p:animScale>
                                    <p:animScale>
                                      <p:cBhvr>
                                        <p:cTn id="92" dur="26">
                                          <p:stCondLst>
                                            <p:cond delay="1312"/>
                                          </p:stCondLst>
                                        </p:cTn>
                                        <p:tgtEl>
                                          <p:spTgt spid="15362"/>
                                        </p:tgtEl>
                                      </p:cBhvr>
                                      <p:to x="100000" y="80000"/>
                                    </p:animScale>
                                    <p:animScale>
                                      <p:cBhvr>
                                        <p:cTn id="93" dur="166" decel="50000">
                                          <p:stCondLst>
                                            <p:cond delay="1338"/>
                                          </p:stCondLst>
                                        </p:cTn>
                                        <p:tgtEl>
                                          <p:spTgt spid="15362"/>
                                        </p:tgtEl>
                                      </p:cBhvr>
                                      <p:to x="100000" y="100000"/>
                                    </p:animScale>
                                    <p:animScale>
                                      <p:cBhvr>
                                        <p:cTn id="94" dur="26">
                                          <p:stCondLst>
                                            <p:cond delay="1642"/>
                                          </p:stCondLst>
                                        </p:cTn>
                                        <p:tgtEl>
                                          <p:spTgt spid="15362"/>
                                        </p:tgtEl>
                                      </p:cBhvr>
                                      <p:to x="100000" y="90000"/>
                                    </p:animScale>
                                    <p:animScale>
                                      <p:cBhvr>
                                        <p:cTn id="95" dur="166" decel="50000">
                                          <p:stCondLst>
                                            <p:cond delay="1668"/>
                                          </p:stCondLst>
                                        </p:cTn>
                                        <p:tgtEl>
                                          <p:spTgt spid="15362"/>
                                        </p:tgtEl>
                                      </p:cBhvr>
                                      <p:to x="100000" y="100000"/>
                                    </p:animScale>
                                    <p:animScale>
                                      <p:cBhvr>
                                        <p:cTn id="96" dur="26">
                                          <p:stCondLst>
                                            <p:cond delay="1808"/>
                                          </p:stCondLst>
                                        </p:cTn>
                                        <p:tgtEl>
                                          <p:spTgt spid="15362"/>
                                        </p:tgtEl>
                                      </p:cBhvr>
                                      <p:to x="100000" y="95000"/>
                                    </p:animScale>
                                    <p:animScale>
                                      <p:cBhvr>
                                        <p:cTn id="97" dur="166" decel="50000">
                                          <p:stCondLst>
                                            <p:cond delay="1834"/>
                                          </p:stCondLst>
                                        </p:cTn>
                                        <p:tgtEl>
                                          <p:spTgt spid="1536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90" name="Picture 6" descr="http://fantasyflash.ru/anime/blest/image/blest49.gif"/>
          <p:cNvPicPr>
            <a:picLocks noChangeAspect="1" noChangeArrowheads="1" noCrop="1"/>
          </p:cNvPicPr>
          <p:nvPr/>
        </p:nvPicPr>
        <p:blipFill>
          <a:blip r:embed="rId2"/>
          <a:srcRect/>
          <a:stretch>
            <a:fillRect/>
          </a:stretch>
        </p:blipFill>
        <p:spPr bwMode="auto">
          <a:xfrm>
            <a:off x="2571736" y="3000372"/>
            <a:ext cx="3071834" cy="2071702"/>
          </a:xfrm>
          <a:prstGeom prst="rect">
            <a:avLst/>
          </a:prstGeom>
          <a:noFill/>
        </p:spPr>
      </p:pic>
      <p:sp>
        <p:nvSpPr>
          <p:cNvPr id="9" name="TextBox 8"/>
          <p:cNvSpPr txBox="1"/>
          <p:nvPr/>
        </p:nvSpPr>
        <p:spPr>
          <a:xfrm>
            <a:off x="1571604" y="714356"/>
            <a:ext cx="5214974" cy="707886"/>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ru-RU" sz="4000" dirty="0" smtClean="0">
                <a:solidFill>
                  <a:srgbClr val="99FF99"/>
                </a:solidFill>
              </a:rPr>
              <a:t>Спасибо за внимание !</a:t>
            </a:r>
            <a:endParaRPr lang="ru-RU" sz="4000" dirty="0">
              <a:solidFill>
                <a:srgbClr val="99FF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0" fill="hold"/>
                                        <p:tgtEl>
                                          <p:spTgt spid="9"/>
                                        </p:tgtEl>
                                        <p:attrNameLst>
                                          <p:attrName>ppt_w</p:attrName>
                                        </p:attrNameLst>
                                      </p:cBhvr>
                                      <p:tavLst>
                                        <p:tav tm="0" fmla="#ppt_w*sin(2.5*pi*$)">
                                          <p:val>
                                            <p:fltVal val="0"/>
                                          </p:val>
                                        </p:tav>
                                        <p:tav tm="100000">
                                          <p:val>
                                            <p:fltVal val="1"/>
                                          </p:val>
                                        </p:tav>
                                      </p:tavLst>
                                    </p:anim>
                                    <p:anim calcmode="lin" valueType="num">
                                      <p:cBhvr>
                                        <p:cTn id="8" dur="5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4" presetClass="entr" presetSubtype="0" fill="hold" nodeType="clickEffect">
                                  <p:stCondLst>
                                    <p:cond delay="0"/>
                                  </p:stCondLst>
                                  <p:childTnLst>
                                    <p:set>
                                      <p:cBhvr>
                                        <p:cTn id="12" dur="1" fill="hold">
                                          <p:stCondLst>
                                            <p:cond delay="0"/>
                                          </p:stCondLst>
                                        </p:cTn>
                                        <p:tgtEl>
                                          <p:spTgt spid="16390"/>
                                        </p:tgtEl>
                                        <p:attrNameLst>
                                          <p:attrName>style.visibility</p:attrName>
                                        </p:attrNameLst>
                                      </p:cBhvr>
                                      <p:to>
                                        <p:strVal val="visible"/>
                                      </p:to>
                                    </p:set>
                                    <p:anim from="(-#ppt_w/2)" to="(#ppt_x)" calcmode="lin" valueType="num">
                                      <p:cBhvr>
                                        <p:cTn id="13" dur="600" fill="hold">
                                          <p:stCondLst>
                                            <p:cond delay="0"/>
                                          </p:stCondLst>
                                        </p:cTn>
                                        <p:tgtEl>
                                          <p:spTgt spid="16390"/>
                                        </p:tgtEl>
                                        <p:attrNameLst>
                                          <p:attrName>ppt_x</p:attrName>
                                        </p:attrNameLst>
                                      </p:cBhvr>
                                    </p:anim>
                                    <p:anim from="0" to="-1.0" calcmode="lin" valueType="num">
                                      <p:cBhvr>
                                        <p:cTn id="14" dur="200" decel="50000" autoRev="1" fill="hold">
                                          <p:stCondLst>
                                            <p:cond delay="600"/>
                                          </p:stCondLst>
                                        </p:cTn>
                                        <p:tgtEl>
                                          <p:spTgt spid="16390"/>
                                        </p:tgtEl>
                                        <p:attrNameLst>
                                          <p:attrName>xshear</p:attrName>
                                        </p:attrNameLst>
                                      </p:cBhvr>
                                    </p:anim>
                                    <p:animScale>
                                      <p:cBhvr>
                                        <p:cTn id="15" dur="200" decel="100000" autoRev="1" fill="hold">
                                          <p:stCondLst>
                                            <p:cond delay="600"/>
                                          </p:stCondLst>
                                        </p:cTn>
                                        <p:tgtEl>
                                          <p:spTgt spid="16390"/>
                                        </p:tgtEl>
                                      </p:cBhvr>
                                      <p:from x="100000" y="100000"/>
                                      <p:to x="80000" y="100000"/>
                                    </p:animScale>
                                    <p:anim by="(#ppt_h/3+#ppt_w*0.1)" calcmode="lin" valueType="num">
                                      <p:cBhvr additive="sum">
                                        <p:cTn id="16" dur="200" decel="100000" autoRev="1" fill="hold">
                                          <p:stCondLst>
                                            <p:cond delay="600"/>
                                          </p:stCondLst>
                                        </p:cTn>
                                        <p:tgtEl>
                                          <p:spTgt spid="16390"/>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133</TotalTime>
  <Words>303</Words>
  <Application>Microsoft Office PowerPoint</Application>
  <PresentationFormat>Экран (4:3)</PresentationFormat>
  <Paragraphs>39</Paragraphs>
  <Slides>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Апекс</vt:lpstr>
      <vt:lpstr>Презентация PowerPoint</vt:lpstr>
      <vt:lpstr>Что такое круглые числа?</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Мария Пикалова</cp:lastModifiedBy>
  <cp:revision>15</cp:revision>
  <dcterms:created xsi:type="dcterms:W3CDTF">2012-12-15T15:59:47Z</dcterms:created>
  <dcterms:modified xsi:type="dcterms:W3CDTF">2013-01-02T13:18:34Z</dcterms:modified>
</cp:coreProperties>
</file>