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AA8CA44-DA34-47AA-9FA7-02C200EC98CF}" type="datetimeFigureOut">
              <a:rPr lang="ru-RU" smtClean="0"/>
              <a:pPr/>
              <a:t>02.01.2013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1A13485-F247-464B-9C0E-E540835262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diamond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A8CA44-DA34-47AA-9FA7-02C200EC98CF}" type="datetimeFigureOut">
              <a:rPr lang="ru-RU" smtClean="0"/>
              <a:pPr/>
              <a:t>02.01.2013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A13485-F247-464B-9C0E-E540835262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AA8CA44-DA34-47AA-9FA7-02C200EC98CF}" type="datetimeFigureOut">
              <a:rPr lang="ru-RU" smtClean="0"/>
              <a:pPr/>
              <a:t>02.01.2013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1A13485-F247-464B-9C0E-E540835262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A8CA44-DA34-47AA-9FA7-02C200EC98CF}" type="datetimeFigureOut">
              <a:rPr lang="ru-RU" smtClean="0"/>
              <a:pPr/>
              <a:t>02.01.2013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A13485-F247-464B-9C0E-E540835262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AA8CA44-DA34-47AA-9FA7-02C200EC98CF}" type="datetimeFigureOut">
              <a:rPr lang="ru-RU" smtClean="0"/>
              <a:pPr/>
              <a:t>02.01.2013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1A13485-F247-464B-9C0E-E540835262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A8CA44-DA34-47AA-9FA7-02C200EC98CF}" type="datetimeFigureOut">
              <a:rPr lang="ru-RU" smtClean="0"/>
              <a:pPr/>
              <a:t>02.01.2013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A13485-F247-464B-9C0E-E540835262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A8CA44-DA34-47AA-9FA7-02C200EC98CF}" type="datetimeFigureOut">
              <a:rPr lang="ru-RU" smtClean="0"/>
              <a:pPr/>
              <a:t>02.01.2013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A13485-F247-464B-9C0E-E540835262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A8CA44-DA34-47AA-9FA7-02C200EC98CF}" type="datetimeFigureOut">
              <a:rPr lang="ru-RU" smtClean="0"/>
              <a:pPr/>
              <a:t>02.01.2013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A13485-F247-464B-9C0E-E540835262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AA8CA44-DA34-47AA-9FA7-02C200EC98CF}" type="datetimeFigureOut">
              <a:rPr lang="ru-RU" smtClean="0"/>
              <a:pPr/>
              <a:t>02.01.2013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A13485-F247-464B-9C0E-E540835262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A8CA44-DA34-47AA-9FA7-02C200EC98CF}" type="datetimeFigureOut">
              <a:rPr lang="ru-RU" smtClean="0"/>
              <a:pPr/>
              <a:t>02.01.2013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A13485-F247-464B-9C0E-E540835262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A8CA44-DA34-47AA-9FA7-02C200EC98CF}" type="datetimeFigureOut">
              <a:rPr lang="ru-RU" smtClean="0"/>
              <a:pPr/>
              <a:t>02.01.2013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A13485-F247-464B-9C0E-E5408352623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amond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AA8CA44-DA34-47AA-9FA7-02C200EC98CF}" type="datetimeFigureOut">
              <a:rPr lang="ru-RU" smtClean="0"/>
              <a:pPr/>
              <a:t>02.01.2013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1A13485-F247-464B-9C0E-E5408352623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 spd="med">
    <p:diamond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64257" y="908720"/>
            <a:ext cx="8584401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Умножение чисел </a:t>
            </a:r>
          </a:p>
          <a:p>
            <a:pPr algn="ctr"/>
            <a:r>
              <a:rPr lang="ru-RU" sz="7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 37</a:t>
            </a:r>
            <a:endParaRPr lang="ru-RU" sz="7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95736" y="3861048"/>
            <a:ext cx="6659195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Проектная работа</a:t>
            </a:r>
          </a:p>
          <a:p>
            <a:pPr algn="ctr"/>
            <a:r>
              <a:rPr lang="ru-RU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</a:t>
            </a:r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чащейся </a:t>
            </a:r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5д класса</a:t>
            </a:r>
          </a:p>
          <a:p>
            <a:pPr algn="ctr"/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ГБОУ лицей 1557</a:t>
            </a:r>
          </a:p>
          <a:p>
            <a:pPr algn="ctr"/>
            <a:r>
              <a:rPr lang="ru-RU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Коночкиной</a:t>
            </a:r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Маргариты</a:t>
            </a:r>
            <a:endParaRPr lang="ru-RU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95536" y="4062843"/>
            <a:ext cx="7632848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Умножение на 37.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1) Число 37 интересно тем,  что 37*3=111. Таким образом, чтобы умножить на 37, надо умножить число на 111 (оно аналогично умножению на 11, только Вы 3 раза записываете число со смещение на 1 знак) и разделить его на 3.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2) может кому-то </a:t>
            </a:r>
            <a:r>
              <a:rPr kumimoji="0" lang="ru-RU" b="0" i="0" u="none" strike="noStrike" cap="none" normalizeH="0" baseline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больше понравится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37=40-3.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 забывайте про особые случаи: 33*37,   43*37 53*37=(10+43)*37=37*(50+3)  и 37*3=111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2" name="Picture 2" descr="C:\Users\Ритушок\Desktop\Проект\учёб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332656"/>
            <a:ext cx="3634532" cy="371469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3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3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3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3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1" descr="C:\Users\Ритушок\Desktop\Проект\у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4624"/>
            <a:ext cx="7776864" cy="676875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Ритушок\Desktop\Проект\глобус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60648"/>
            <a:ext cx="4973960" cy="422786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104042" y="4725144"/>
            <a:ext cx="201850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111:37=3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26665" y="5661248"/>
            <a:ext cx="579197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Особые случаи: 1221:33=37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78</TotalTime>
  <Words>87</Words>
  <Application>Microsoft Office PowerPoint</Application>
  <PresentationFormat>Экран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Изящная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Ритушок</dc:creator>
  <cp:lastModifiedBy>Мария Пикалова</cp:lastModifiedBy>
  <cp:revision>10</cp:revision>
  <dcterms:created xsi:type="dcterms:W3CDTF">2012-12-16T13:23:03Z</dcterms:created>
  <dcterms:modified xsi:type="dcterms:W3CDTF">2013-01-02T13:16:41Z</dcterms:modified>
</cp:coreProperties>
</file>