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3" r:id="rId4"/>
    <p:sldId id="257" r:id="rId5"/>
    <p:sldId id="258" r:id="rId6"/>
    <p:sldId id="261" r:id="rId7"/>
    <p:sldId id="262" r:id="rId8"/>
    <p:sldId id="264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229600" cy="1828800"/>
          </a:xfrm>
        </p:spPr>
        <p:txBody>
          <a:bodyPr/>
          <a:lstStyle/>
          <a:p>
            <a:r>
              <a:rPr lang="ru-RU" smtClean="0"/>
              <a:t>Удобное умножение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4653136"/>
            <a:ext cx="2552328" cy="14732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Проектная работа</a:t>
            </a:r>
          </a:p>
          <a:p>
            <a:r>
              <a:rPr lang="ru-RU" dirty="0"/>
              <a:t>у</a:t>
            </a:r>
            <a:r>
              <a:rPr lang="ru-RU" dirty="0" smtClean="0"/>
              <a:t>ченицы 5Д класса лицея №1557      Колесниковой Ярославы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4" y="3556511"/>
            <a:ext cx="4623733" cy="330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789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Научиться удобно и быстро умножать числа на 9,99,999 и т.д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56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В жизни мы зачастую сталкиваемся с проблемой умножения чисел на 9,99,999 и т.д. </a:t>
            </a:r>
          </a:p>
          <a:p>
            <a:pPr marL="137160" indent="0">
              <a:buNone/>
            </a:pPr>
            <a:r>
              <a:rPr lang="ru-RU" dirty="0" smtClean="0"/>
              <a:t>Для облегчения решения подобного рода задач существуют определённые правила, упрощающие вычисления.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97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pPr marL="18415">
              <a:lnSpc>
                <a:spcPts val="1630"/>
              </a:lnSpc>
            </a:pPr>
            <a:r>
              <a:rPr lang="ru-RU" sz="3200" spc="-5" dirty="0">
                <a:effectLst/>
              </a:rPr>
              <a:t>Умножение чисел на 9, 99, 999 и т. д.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060848"/>
            <a:ext cx="8291264" cy="4104456"/>
          </a:xfrm>
        </p:spPr>
        <p:txBody>
          <a:bodyPr/>
          <a:lstStyle/>
          <a:p>
            <a:pPr marL="19685"/>
            <a:r>
              <a:rPr lang="ru-RU" sz="3200" i="1" spc="-10" dirty="0">
                <a:latin typeface="Arial"/>
              </a:rPr>
              <a:t>Чтобы число умножить на 9, 99, 999 и т. д., нужно данное число умножить на 10, 100, 1000 и т. д., а затем из полученного произведения вычесть это число. 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умножения на </a:t>
            </a:r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48840"/>
            <a:ext cx="8229600" cy="4709160"/>
          </a:xfrm>
        </p:spPr>
        <p:txBody>
          <a:bodyPr>
            <a:normAutofit/>
          </a:bodyPr>
          <a:lstStyle/>
          <a:p>
            <a:r>
              <a:rPr lang="ru-RU" sz="3600" i="1" spc="-10" dirty="0">
                <a:latin typeface="Arial"/>
              </a:rPr>
              <a:t>23</a:t>
            </a:r>
            <a:r>
              <a:rPr lang="ru-RU" sz="3600" dirty="0">
                <a:latin typeface="Arial"/>
              </a:rPr>
              <a:t> ·9=23 ·(10-1)=</a:t>
            </a:r>
            <a:r>
              <a:rPr lang="ru-RU" sz="3600" dirty="0" smtClean="0">
                <a:latin typeface="Arial"/>
              </a:rPr>
              <a:t>230-23=207. 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778" y="3717032"/>
            <a:ext cx="4967222" cy="31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2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умножения на </a:t>
            </a:r>
            <a:r>
              <a:rPr lang="ru-RU" dirty="0" smtClean="0"/>
              <a:t>99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/>
              </a:rPr>
              <a:t>23 ·</a:t>
            </a:r>
            <a:r>
              <a:rPr lang="ru-RU" sz="3200" dirty="0" smtClean="0">
                <a:latin typeface="Arial"/>
              </a:rPr>
              <a:t>99 = 23 </a:t>
            </a:r>
            <a:r>
              <a:rPr lang="ru-RU" sz="3200" dirty="0">
                <a:latin typeface="Arial"/>
              </a:rPr>
              <a:t>·(100-1)=2300-23=2277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180" y="2749903"/>
            <a:ext cx="4702820" cy="412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83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умножения на </a:t>
            </a:r>
            <a:r>
              <a:rPr lang="ru-RU" dirty="0" smtClean="0"/>
              <a:t>999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/>
              </a:rPr>
              <a:t>23 ·</a:t>
            </a:r>
            <a:r>
              <a:rPr lang="ru-RU" sz="3200" dirty="0" smtClean="0">
                <a:latin typeface="Arial"/>
              </a:rPr>
              <a:t>999 =</a:t>
            </a:r>
            <a:r>
              <a:rPr lang="ru-RU" sz="3200" dirty="0">
                <a:latin typeface="Arial"/>
              </a:rPr>
              <a:t>23 ·(1000-1</a:t>
            </a:r>
            <a:r>
              <a:rPr lang="ru-RU" sz="3200" dirty="0" smtClean="0">
                <a:latin typeface="Arial"/>
              </a:rPr>
              <a:t>) =23000-23 = 22977</a:t>
            </a:r>
            <a:endParaRPr lang="ru-RU" sz="3200" dirty="0"/>
          </a:p>
        </p:txBody>
      </p:sp>
      <p:pic>
        <p:nvPicPr>
          <p:cNvPr id="1026" name="Picture 2" descr="http://t3.gstatic.com/images?q=tbn:ANd9GcQqeB7o5THG9MGqencWb8-g-NybaBnD6ribSMf_m-vKhexbKRKf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440" y="3501006"/>
            <a:ext cx="5040560" cy="335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8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Рассмотрев данные выше примеры, мы убедились в эффективности этого правила.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96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84" y="1340768"/>
            <a:ext cx="7017808" cy="5256583"/>
          </a:xfrm>
        </p:spPr>
      </p:pic>
    </p:spTree>
    <p:extLst>
      <p:ext uri="{BB962C8B-B14F-4D97-AF65-F5344CB8AC3E}">
        <p14:creationId xmlns:p14="http://schemas.microsoft.com/office/powerpoint/2010/main" val="338250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</TotalTime>
  <Words>163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Удобное умножение</vt:lpstr>
      <vt:lpstr>Цель проекта:</vt:lpstr>
      <vt:lpstr>Введение</vt:lpstr>
      <vt:lpstr>Умножение чисел на 9, 99, 999 и т. д. </vt:lpstr>
      <vt:lpstr>Пример умножения на 9</vt:lpstr>
      <vt:lpstr>Пример умножения на 99</vt:lpstr>
      <vt:lpstr>Пример умножения на 999</vt:lpstr>
      <vt:lpstr>Заключение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Удобное сложение.</dc:title>
  <dc:creator>Samsung</dc:creator>
  <cp:lastModifiedBy>Мария Пикалова</cp:lastModifiedBy>
  <cp:revision>15</cp:revision>
  <dcterms:created xsi:type="dcterms:W3CDTF">2012-12-16T16:25:53Z</dcterms:created>
  <dcterms:modified xsi:type="dcterms:W3CDTF">2013-01-02T13:16:19Z</dcterms:modified>
</cp:coreProperties>
</file>